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Relationship Id="rId60" Type="http://schemas.openxmlformats.org/officeDocument/2006/relationships/slide" Target="slides/slide55.xml"/><Relationship Id="rId61" Type="http://schemas.openxmlformats.org/officeDocument/2006/relationships/slide" Target="slides/slide56.xml"/><Relationship Id="rId62" Type="http://schemas.openxmlformats.org/officeDocument/2006/relationships/slide" Target="slides/slide57.xml"/><Relationship Id="rId63" Type="http://schemas.openxmlformats.org/officeDocument/2006/relationships/slide" Target="slides/slide58.xml"/><Relationship Id="rId64" Type="http://schemas.openxmlformats.org/officeDocument/2006/relationships/slide" Target="slides/slide59.xml"/><Relationship Id="rId65" Type="http://schemas.openxmlformats.org/officeDocument/2006/relationships/slide" Target="slides/slide60.xml"/><Relationship Id="rId66" Type="http://schemas.openxmlformats.org/officeDocument/2006/relationships/slide" Target="slides/slide61.xml"/><Relationship Id="rId67" Type="http://schemas.openxmlformats.org/officeDocument/2006/relationships/slide" Target="slides/slide62.xml"/><Relationship Id="rId68" Type="http://schemas.openxmlformats.org/officeDocument/2006/relationships/slide" Target="slides/slide63.xml"/><Relationship Id="rId69" Type="http://schemas.openxmlformats.org/officeDocument/2006/relationships/slide" Target="slides/slide64.xml"/><Relationship Id="rId70" Type="http://schemas.openxmlformats.org/officeDocument/2006/relationships/slide" Target="slides/slide6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73C35E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4448174" cy="7524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139654" y="3289577"/>
            <a:ext cx="7357745" cy="5511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4448174" cy="7524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4825" cy="1676400"/>
          </a:xfrm>
          <a:custGeom>
            <a:avLst/>
            <a:gdLst/>
            <a:ahLst/>
            <a:cxnLst/>
            <a:rect l="l" t="t" r="r" b="b"/>
            <a:pathLst>
              <a:path w="18284825" h="1676400">
                <a:moveTo>
                  <a:pt x="18284413" y="1676399"/>
                </a:moveTo>
                <a:lnTo>
                  <a:pt x="0" y="1676399"/>
                </a:lnTo>
                <a:lnTo>
                  <a:pt x="0" y="0"/>
                </a:lnTo>
                <a:lnTo>
                  <a:pt x="18284413" y="0"/>
                </a:lnTo>
                <a:lnTo>
                  <a:pt x="18284413" y="16763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4977936" y="11"/>
            <a:ext cx="3310254" cy="1685289"/>
          </a:xfrm>
          <a:custGeom>
            <a:avLst/>
            <a:gdLst/>
            <a:ahLst/>
            <a:cxnLst/>
            <a:rect l="l" t="t" r="r" b="b"/>
            <a:pathLst>
              <a:path w="3310255" h="1685289">
                <a:moveTo>
                  <a:pt x="827328" y="857338"/>
                </a:moveTo>
                <a:lnTo>
                  <a:pt x="825919" y="808723"/>
                </a:lnTo>
                <a:lnTo>
                  <a:pt x="821753" y="760857"/>
                </a:lnTo>
                <a:lnTo>
                  <a:pt x="814920" y="713803"/>
                </a:lnTo>
                <a:lnTo>
                  <a:pt x="805472" y="667639"/>
                </a:lnTo>
                <a:lnTo>
                  <a:pt x="793508" y="622452"/>
                </a:lnTo>
                <a:lnTo>
                  <a:pt x="779094" y="578307"/>
                </a:lnTo>
                <a:lnTo>
                  <a:pt x="762304" y="535305"/>
                </a:lnTo>
                <a:lnTo>
                  <a:pt x="743229" y="493496"/>
                </a:lnTo>
                <a:lnTo>
                  <a:pt x="721944" y="452970"/>
                </a:lnTo>
                <a:lnTo>
                  <a:pt x="698512" y="413804"/>
                </a:lnTo>
                <a:lnTo>
                  <a:pt x="673036" y="376085"/>
                </a:lnTo>
                <a:lnTo>
                  <a:pt x="645566" y="339877"/>
                </a:lnTo>
                <a:lnTo>
                  <a:pt x="616204" y="305257"/>
                </a:lnTo>
                <a:lnTo>
                  <a:pt x="585000" y="272313"/>
                </a:lnTo>
                <a:lnTo>
                  <a:pt x="552056" y="241122"/>
                </a:lnTo>
                <a:lnTo>
                  <a:pt x="517448" y="211747"/>
                </a:lnTo>
                <a:lnTo>
                  <a:pt x="481241" y="184289"/>
                </a:lnTo>
                <a:lnTo>
                  <a:pt x="443522" y="158800"/>
                </a:lnTo>
                <a:lnTo>
                  <a:pt x="404355" y="135369"/>
                </a:lnTo>
                <a:lnTo>
                  <a:pt x="363829" y="114084"/>
                </a:lnTo>
                <a:lnTo>
                  <a:pt x="322033" y="95008"/>
                </a:lnTo>
                <a:lnTo>
                  <a:pt x="279019" y="78219"/>
                </a:lnTo>
                <a:lnTo>
                  <a:pt x="234886" y="63804"/>
                </a:lnTo>
                <a:lnTo>
                  <a:pt x="189699" y="51841"/>
                </a:lnTo>
                <a:lnTo>
                  <a:pt x="143535" y="42392"/>
                </a:lnTo>
                <a:lnTo>
                  <a:pt x="96481" y="35560"/>
                </a:lnTo>
                <a:lnTo>
                  <a:pt x="48615" y="31394"/>
                </a:lnTo>
                <a:lnTo>
                  <a:pt x="0" y="29984"/>
                </a:lnTo>
                <a:lnTo>
                  <a:pt x="0" y="1684667"/>
                </a:lnTo>
                <a:lnTo>
                  <a:pt x="48615" y="1683258"/>
                </a:lnTo>
                <a:lnTo>
                  <a:pt x="96481" y="1679092"/>
                </a:lnTo>
                <a:lnTo>
                  <a:pt x="143535" y="1672259"/>
                </a:lnTo>
                <a:lnTo>
                  <a:pt x="189699" y="1662811"/>
                </a:lnTo>
                <a:lnTo>
                  <a:pt x="234886" y="1650847"/>
                </a:lnTo>
                <a:lnTo>
                  <a:pt x="279019" y="1636433"/>
                </a:lnTo>
                <a:lnTo>
                  <a:pt x="322033" y="1619643"/>
                </a:lnTo>
                <a:lnTo>
                  <a:pt x="363829" y="1600568"/>
                </a:lnTo>
                <a:lnTo>
                  <a:pt x="404355" y="1579283"/>
                </a:lnTo>
                <a:lnTo>
                  <a:pt x="443522" y="1555851"/>
                </a:lnTo>
                <a:lnTo>
                  <a:pt x="481241" y="1530375"/>
                </a:lnTo>
                <a:lnTo>
                  <a:pt x="517448" y="1502905"/>
                </a:lnTo>
                <a:lnTo>
                  <a:pt x="552056" y="1473542"/>
                </a:lnTo>
                <a:lnTo>
                  <a:pt x="585000" y="1442339"/>
                </a:lnTo>
                <a:lnTo>
                  <a:pt x="616204" y="1409395"/>
                </a:lnTo>
                <a:lnTo>
                  <a:pt x="645566" y="1374787"/>
                </a:lnTo>
                <a:lnTo>
                  <a:pt x="673036" y="1338580"/>
                </a:lnTo>
                <a:lnTo>
                  <a:pt x="698512" y="1300848"/>
                </a:lnTo>
                <a:lnTo>
                  <a:pt x="721944" y="1261694"/>
                </a:lnTo>
                <a:lnTo>
                  <a:pt x="743229" y="1221168"/>
                </a:lnTo>
                <a:lnTo>
                  <a:pt x="762304" y="1179372"/>
                </a:lnTo>
                <a:lnTo>
                  <a:pt x="779094" y="1136357"/>
                </a:lnTo>
                <a:lnTo>
                  <a:pt x="793508" y="1092225"/>
                </a:lnTo>
                <a:lnTo>
                  <a:pt x="805472" y="1047038"/>
                </a:lnTo>
                <a:lnTo>
                  <a:pt x="814920" y="1000874"/>
                </a:lnTo>
                <a:lnTo>
                  <a:pt x="821753" y="953820"/>
                </a:lnTo>
                <a:lnTo>
                  <a:pt x="825919" y="905954"/>
                </a:lnTo>
                <a:lnTo>
                  <a:pt x="827328" y="857338"/>
                </a:lnTo>
                <a:close/>
              </a:path>
              <a:path w="3310255" h="1685289">
                <a:moveTo>
                  <a:pt x="1655140" y="29984"/>
                </a:moveTo>
                <a:lnTo>
                  <a:pt x="1606537" y="31394"/>
                </a:lnTo>
                <a:lnTo>
                  <a:pt x="1558658" y="35560"/>
                </a:lnTo>
                <a:lnTo>
                  <a:pt x="1511604" y="42392"/>
                </a:lnTo>
                <a:lnTo>
                  <a:pt x="1465453" y="51841"/>
                </a:lnTo>
                <a:lnTo>
                  <a:pt x="1420266" y="63804"/>
                </a:lnTo>
                <a:lnTo>
                  <a:pt x="1376121" y="78219"/>
                </a:lnTo>
                <a:lnTo>
                  <a:pt x="1333119" y="95008"/>
                </a:lnTo>
                <a:lnTo>
                  <a:pt x="1291310" y="114084"/>
                </a:lnTo>
                <a:lnTo>
                  <a:pt x="1250784" y="135369"/>
                </a:lnTo>
                <a:lnTo>
                  <a:pt x="1211630" y="158800"/>
                </a:lnTo>
                <a:lnTo>
                  <a:pt x="1173899" y="184289"/>
                </a:lnTo>
                <a:lnTo>
                  <a:pt x="1137691" y="211747"/>
                </a:lnTo>
                <a:lnTo>
                  <a:pt x="1103083" y="241122"/>
                </a:lnTo>
                <a:lnTo>
                  <a:pt x="1070140" y="272313"/>
                </a:lnTo>
                <a:lnTo>
                  <a:pt x="1038948" y="305257"/>
                </a:lnTo>
                <a:lnTo>
                  <a:pt x="1009573" y="339877"/>
                </a:lnTo>
                <a:lnTo>
                  <a:pt x="982116" y="376085"/>
                </a:lnTo>
                <a:lnTo>
                  <a:pt x="956627" y="413804"/>
                </a:lnTo>
                <a:lnTo>
                  <a:pt x="933196" y="452970"/>
                </a:lnTo>
                <a:lnTo>
                  <a:pt x="911910" y="493496"/>
                </a:lnTo>
                <a:lnTo>
                  <a:pt x="892835" y="535305"/>
                </a:lnTo>
                <a:lnTo>
                  <a:pt x="876058" y="578307"/>
                </a:lnTo>
                <a:lnTo>
                  <a:pt x="861644" y="622452"/>
                </a:lnTo>
                <a:lnTo>
                  <a:pt x="849668" y="667639"/>
                </a:lnTo>
                <a:lnTo>
                  <a:pt x="840232" y="713803"/>
                </a:lnTo>
                <a:lnTo>
                  <a:pt x="833386" y="760857"/>
                </a:lnTo>
                <a:lnTo>
                  <a:pt x="829221" y="808723"/>
                </a:lnTo>
                <a:lnTo>
                  <a:pt x="827824" y="857338"/>
                </a:lnTo>
                <a:lnTo>
                  <a:pt x="829221" y="905954"/>
                </a:lnTo>
                <a:lnTo>
                  <a:pt x="833386" y="953820"/>
                </a:lnTo>
                <a:lnTo>
                  <a:pt x="840232" y="1000874"/>
                </a:lnTo>
                <a:lnTo>
                  <a:pt x="849668" y="1047038"/>
                </a:lnTo>
                <a:lnTo>
                  <a:pt x="861644" y="1092225"/>
                </a:lnTo>
                <a:lnTo>
                  <a:pt x="876058" y="1136357"/>
                </a:lnTo>
                <a:lnTo>
                  <a:pt x="892835" y="1179372"/>
                </a:lnTo>
                <a:lnTo>
                  <a:pt x="911910" y="1221168"/>
                </a:lnTo>
                <a:lnTo>
                  <a:pt x="933196" y="1261694"/>
                </a:lnTo>
                <a:lnTo>
                  <a:pt x="956627" y="1300848"/>
                </a:lnTo>
                <a:lnTo>
                  <a:pt x="982116" y="1338580"/>
                </a:lnTo>
                <a:lnTo>
                  <a:pt x="1009573" y="1374787"/>
                </a:lnTo>
                <a:lnTo>
                  <a:pt x="1038948" y="1409395"/>
                </a:lnTo>
                <a:lnTo>
                  <a:pt x="1070140" y="1442339"/>
                </a:lnTo>
                <a:lnTo>
                  <a:pt x="1103083" y="1473542"/>
                </a:lnTo>
                <a:lnTo>
                  <a:pt x="1137691" y="1502905"/>
                </a:lnTo>
                <a:lnTo>
                  <a:pt x="1173899" y="1530375"/>
                </a:lnTo>
                <a:lnTo>
                  <a:pt x="1211630" y="1555851"/>
                </a:lnTo>
                <a:lnTo>
                  <a:pt x="1250784" y="1579283"/>
                </a:lnTo>
                <a:lnTo>
                  <a:pt x="1291310" y="1600568"/>
                </a:lnTo>
                <a:lnTo>
                  <a:pt x="1333119" y="1619643"/>
                </a:lnTo>
                <a:lnTo>
                  <a:pt x="1376121" y="1636433"/>
                </a:lnTo>
                <a:lnTo>
                  <a:pt x="1420266" y="1650847"/>
                </a:lnTo>
                <a:lnTo>
                  <a:pt x="1465453" y="1662811"/>
                </a:lnTo>
                <a:lnTo>
                  <a:pt x="1511604" y="1672259"/>
                </a:lnTo>
                <a:lnTo>
                  <a:pt x="1558658" y="1679092"/>
                </a:lnTo>
                <a:lnTo>
                  <a:pt x="1606537" y="1683258"/>
                </a:lnTo>
                <a:lnTo>
                  <a:pt x="1655140" y="1684667"/>
                </a:lnTo>
                <a:lnTo>
                  <a:pt x="1655140" y="29984"/>
                </a:lnTo>
                <a:close/>
              </a:path>
              <a:path w="3310255" h="1685289">
                <a:moveTo>
                  <a:pt x="3309912" y="0"/>
                </a:moveTo>
                <a:lnTo>
                  <a:pt x="2482583" y="0"/>
                </a:lnTo>
                <a:lnTo>
                  <a:pt x="1655267" y="0"/>
                </a:lnTo>
                <a:lnTo>
                  <a:pt x="3309912" y="1654670"/>
                </a:lnTo>
                <a:lnTo>
                  <a:pt x="3309912" y="0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4145564" y="29963"/>
            <a:ext cx="828675" cy="1663700"/>
          </a:xfrm>
          <a:custGeom>
            <a:avLst/>
            <a:gdLst/>
            <a:ahLst/>
            <a:cxnLst/>
            <a:rect l="l" t="t" r="r" b="b"/>
            <a:pathLst>
              <a:path w="828675" h="1663700">
                <a:moveTo>
                  <a:pt x="0" y="1663600"/>
                </a:moveTo>
                <a:lnTo>
                  <a:pt x="0" y="0"/>
                </a:lnTo>
                <a:lnTo>
                  <a:pt x="828152" y="828165"/>
                </a:lnTo>
                <a:lnTo>
                  <a:pt x="828152" y="835450"/>
                </a:lnTo>
                <a:lnTo>
                  <a:pt x="0" y="1663600"/>
                </a:lnTo>
                <a:close/>
              </a:path>
            </a:pathLst>
          </a:custGeom>
          <a:solidFill>
            <a:srgbClr val="FFFFFF">
              <a:alpha val="17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168475" y="17989"/>
            <a:ext cx="1657350" cy="1666875"/>
          </a:xfrm>
          <a:custGeom>
            <a:avLst/>
            <a:gdLst/>
            <a:ahLst/>
            <a:cxnLst/>
            <a:rect l="l" t="t" r="r" b="b"/>
            <a:pathLst>
              <a:path w="1657350" h="1666875">
                <a:moveTo>
                  <a:pt x="1657349" y="1666874"/>
                </a:moveTo>
                <a:lnTo>
                  <a:pt x="0" y="1666874"/>
                </a:lnTo>
                <a:lnTo>
                  <a:pt x="0" y="0"/>
                </a:lnTo>
                <a:lnTo>
                  <a:pt x="1657349" y="0"/>
                </a:lnTo>
                <a:lnTo>
                  <a:pt x="1657349" y="1666874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9644253" y="535952"/>
            <a:ext cx="685800" cy="628650"/>
          </a:xfrm>
          <a:custGeom>
            <a:avLst/>
            <a:gdLst/>
            <a:ahLst/>
            <a:cxnLst/>
            <a:rect l="l" t="t" r="r" b="b"/>
            <a:pathLst>
              <a:path w="685800" h="628650">
                <a:moveTo>
                  <a:pt x="685799" y="628649"/>
                </a:moveTo>
                <a:lnTo>
                  <a:pt x="0" y="628649"/>
                </a:lnTo>
                <a:lnTo>
                  <a:pt x="0" y="0"/>
                </a:lnTo>
                <a:lnTo>
                  <a:pt x="685799" y="0"/>
                </a:lnTo>
                <a:lnTo>
                  <a:pt x="685799" y="62864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10826484" y="0"/>
            <a:ext cx="3318510" cy="1654810"/>
          </a:xfrm>
          <a:custGeom>
            <a:avLst/>
            <a:gdLst/>
            <a:ahLst/>
            <a:cxnLst/>
            <a:rect l="l" t="t" r="r" b="b"/>
            <a:pathLst>
              <a:path w="3318510" h="1654810">
                <a:moveTo>
                  <a:pt x="1663611" y="822883"/>
                </a:moveTo>
                <a:lnTo>
                  <a:pt x="1662188" y="774001"/>
                </a:lnTo>
                <a:lnTo>
                  <a:pt x="1658010" y="725868"/>
                </a:lnTo>
                <a:lnTo>
                  <a:pt x="1651127" y="678561"/>
                </a:lnTo>
                <a:lnTo>
                  <a:pt x="1641640" y="632155"/>
                </a:lnTo>
                <a:lnTo>
                  <a:pt x="1629600" y="586714"/>
                </a:lnTo>
                <a:lnTo>
                  <a:pt x="1615109" y="542340"/>
                </a:lnTo>
                <a:lnTo>
                  <a:pt x="1598244" y="499097"/>
                </a:lnTo>
                <a:lnTo>
                  <a:pt x="1579067" y="457073"/>
                </a:lnTo>
                <a:lnTo>
                  <a:pt x="1557655" y="416331"/>
                </a:lnTo>
                <a:lnTo>
                  <a:pt x="1534109" y="376961"/>
                </a:lnTo>
                <a:lnTo>
                  <a:pt x="1508480" y="339026"/>
                </a:lnTo>
                <a:lnTo>
                  <a:pt x="1480870" y="302628"/>
                </a:lnTo>
                <a:lnTo>
                  <a:pt x="1451343" y="267817"/>
                </a:lnTo>
                <a:lnTo>
                  <a:pt x="1419974" y="234696"/>
                </a:lnTo>
                <a:lnTo>
                  <a:pt x="1386852" y="203339"/>
                </a:lnTo>
                <a:lnTo>
                  <a:pt x="1352054" y="173812"/>
                </a:lnTo>
                <a:lnTo>
                  <a:pt x="1315656" y="146189"/>
                </a:lnTo>
                <a:lnTo>
                  <a:pt x="1277721" y="120573"/>
                </a:lnTo>
                <a:lnTo>
                  <a:pt x="1238351" y="97028"/>
                </a:lnTo>
                <a:lnTo>
                  <a:pt x="1197610" y="75615"/>
                </a:lnTo>
                <a:lnTo>
                  <a:pt x="1155573" y="56438"/>
                </a:lnTo>
                <a:lnTo>
                  <a:pt x="1112329" y="39560"/>
                </a:lnTo>
                <a:lnTo>
                  <a:pt x="1067955" y="25069"/>
                </a:lnTo>
                <a:lnTo>
                  <a:pt x="1022527" y="13042"/>
                </a:lnTo>
                <a:lnTo>
                  <a:pt x="976122" y="3543"/>
                </a:lnTo>
                <a:lnTo>
                  <a:pt x="951763" y="0"/>
                </a:lnTo>
                <a:lnTo>
                  <a:pt x="831799" y="0"/>
                </a:lnTo>
                <a:lnTo>
                  <a:pt x="831799" y="822883"/>
                </a:lnTo>
                <a:lnTo>
                  <a:pt x="0" y="822883"/>
                </a:lnTo>
                <a:lnTo>
                  <a:pt x="1422" y="871753"/>
                </a:lnTo>
                <a:lnTo>
                  <a:pt x="5600" y="919886"/>
                </a:lnTo>
                <a:lnTo>
                  <a:pt x="12484" y="967193"/>
                </a:lnTo>
                <a:lnTo>
                  <a:pt x="21971" y="1013599"/>
                </a:lnTo>
                <a:lnTo>
                  <a:pt x="34010" y="1059027"/>
                </a:lnTo>
                <a:lnTo>
                  <a:pt x="48501" y="1103401"/>
                </a:lnTo>
                <a:lnTo>
                  <a:pt x="65366" y="1146644"/>
                </a:lnTo>
                <a:lnTo>
                  <a:pt x="84556" y="1188681"/>
                </a:lnTo>
                <a:lnTo>
                  <a:pt x="105956" y="1229423"/>
                </a:lnTo>
                <a:lnTo>
                  <a:pt x="129501" y="1268793"/>
                </a:lnTo>
                <a:lnTo>
                  <a:pt x="155130" y="1306715"/>
                </a:lnTo>
                <a:lnTo>
                  <a:pt x="182740" y="1343126"/>
                </a:lnTo>
                <a:lnTo>
                  <a:pt x="212267" y="1377924"/>
                </a:lnTo>
                <a:lnTo>
                  <a:pt x="243636" y="1411046"/>
                </a:lnTo>
                <a:lnTo>
                  <a:pt x="276758" y="1442402"/>
                </a:lnTo>
                <a:lnTo>
                  <a:pt x="311556" y="1471930"/>
                </a:lnTo>
                <a:lnTo>
                  <a:pt x="347954" y="1499552"/>
                </a:lnTo>
                <a:lnTo>
                  <a:pt x="385889" y="1525168"/>
                </a:lnTo>
                <a:lnTo>
                  <a:pt x="425259" y="1548726"/>
                </a:lnTo>
                <a:lnTo>
                  <a:pt x="466001" y="1570126"/>
                </a:lnTo>
                <a:lnTo>
                  <a:pt x="508025" y="1589303"/>
                </a:lnTo>
                <a:lnTo>
                  <a:pt x="551268" y="1606181"/>
                </a:lnTo>
                <a:lnTo>
                  <a:pt x="595642" y="1620672"/>
                </a:lnTo>
                <a:lnTo>
                  <a:pt x="641083" y="1632699"/>
                </a:lnTo>
                <a:lnTo>
                  <a:pt x="687489" y="1642198"/>
                </a:lnTo>
                <a:lnTo>
                  <a:pt x="734796" y="1649082"/>
                </a:lnTo>
                <a:lnTo>
                  <a:pt x="782929" y="1653260"/>
                </a:lnTo>
                <a:lnTo>
                  <a:pt x="831799" y="1654670"/>
                </a:lnTo>
                <a:lnTo>
                  <a:pt x="880668" y="1653260"/>
                </a:lnTo>
                <a:lnTo>
                  <a:pt x="928801" y="1649082"/>
                </a:lnTo>
                <a:lnTo>
                  <a:pt x="976122" y="1642198"/>
                </a:lnTo>
                <a:lnTo>
                  <a:pt x="1022527" y="1632699"/>
                </a:lnTo>
                <a:lnTo>
                  <a:pt x="1067955" y="1620672"/>
                </a:lnTo>
                <a:lnTo>
                  <a:pt x="1112329" y="1606181"/>
                </a:lnTo>
                <a:lnTo>
                  <a:pt x="1155573" y="1589303"/>
                </a:lnTo>
                <a:lnTo>
                  <a:pt x="1197610" y="1570126"/>
                </a:lnTo>
                <a:lnTo>
                  <a:pt x="1238351" y="1548726"/>
                </a:lnTo>
                <a:lnTo>
                  <a:pt x="1277721" y="1525168"/>
                </a:lnTo>
                <a:lnTo>
                  <a:pt x="1315656" y="1499552"/>
                </a:lnTo>
                <a:lnTo>
                  <a:pt x="1352054" y="1471930"/>
                </a:lnTo>
                <a:lnTo>
                  <a:pt x="1386852" y="1442402"/>
                </a:lnTo>
                <a:lnTo>
                  <a:pt x="1419974" y="1411046"/>
                </a:lnTo>
                <a:lnTo>
                  <a:pt x="1451343" y="1377924"/>
                </a:lnTo>
                <a:lnTo>
                  <a:pt x="1480870" y="1343126"/>
                </a:lnTo>
                <a:lnTo>
                  <a:pt x="1508480" y="1306715"/>
                </a:lnTo>
                <a:lnTo>
                  <a:pt x="1534109" y="1268793"/>
                </a:lnTo>
                <a:lnTo>
                  <a:pt x="1557655" y="1229423"/>
                </a:lnTo>
                <a:lnTo>
                  <a:pt x="1579067" y="1188681"/>
                </a:lnTo>
                <a:lnTo>
                  <a:pt x="1598244" y="1146644"/>
                </a:lnTo>
                <a:lnTo>
                  <a:pt x="1615109" y="1103401"/>
                </a:lnTo>
                <a:lnTo>
                  <a:pt x="1629600" y="1059027"/>
                </a:lnTo>
                <a:lnTo>
                  <a:pt x="1641640" y="1013599"/>
                </a:lnTo>
                <a:lnTo>
                  <a:pt x="1651127" y="967193"/>
                </a:lnTo>
                <a:lnTo>
                  <a:pt x="1658010" y="919886"/>
                </a:lnTo>
                <a:lnTo>
                  <a:pt x="1662188" y="871753"/>
                </a:lnTo>
                <a:lnTo>
                  <a:pt x="1663611" y="822883"/>
                </a:lnTo>
                <a:close/>
              </a:path>
              <a:path w="3318510" h="1654810">
                <a:moveTo>
                  <a:pt x="3318408" y="827354"/>
                </a:moveTo>
                <a:lnTo>
                  <a:pt x="2491079" y="12"/>
                </a:lnTo>
                <a:lnTo>
                  <a:pt x="1663750" y="827354"/>
                </a:lnTo>
                <a:lnTo>
                  <a:pt x="2491079" y="1654683"/>
                </a:lnTo>
                <a:lnTo>
                  <a:pt x="3318408" y="827354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6000" y="414275"/>
            <a:ext cx="4897755" cy="812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9393" y="2598780"/>
            <a:ext cx="16338550" cy="2200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1.png"/><Relationship Id="rId5" Type="http://schemas.openxmlformats.org/officeDocument/2006/relationships/image" Target="../media/image5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4.png"/><Relationship Id="rId4" Type="http://schemas.openxmlformats.org/officeDocument/2006/relationships/image" Target="../media/image11.png"/><Relationship Id="rId5" Type="http://schemas.openxmlformats.org/officeDocument/2006/relationships/image" Target="../media/image5.pn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10.pn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11.pn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1.png"/><Relationship Id="rId5" Type="http://schemas.openxmlformats.org/officeDocument/2006/relationships/image" Target="../media/image5.png"/><Relationship Id="rId6" Type="http://schemas.openxmlformats.org/officeDocument/2006/relationships/image" Target="../media/image20.png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10.png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4.png"/><Relationship Id="rId4" Type="http://schemas.openxmlformats.org/officeDocument/2006/relationships/image" Target="../media/image11.png"/><Relationship Id="rId5" Type="http://schemas.openxmlformats.org/officeDocument/2006/relationships/image" Target="../media/image5.png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slide" Target="slide5.xml"/><Relationship Id="rId4" Type="http://schemas.openxmlformats.org/officeDocument/2006/relationships/slide" Target="slide6.xml"/><Relationship Id="rId5" Type="http://schemas.openxmlformats.org/officeDocument/2006/relationships/slide" Target="slide15.xml"/><Relationship Id="rId6" Type="http://schemas.openxmlformats.org/officeDocument/2006/relationships/slide" Target="slide22.xml"/><Relationship Id="rId7" Type="http://schemas.openxmlformats.org/officeDocument/2006/relationships/slide" Target="slide30.xml"/><Relationship Id="rId8" Type="http://schemas.openxmlformats.org/officeDocument/2006/relationships/slide" Target="slide39.xml"/><Relationship Id="rId9" Type="http://schemas.openxmlformats.org/officeDocument/2006/relationships/slide" Target="slide49.xml"/><Relationship Id="rId10" Type="http://schemas.openxmlformats.org/officeDocument/2006/relationships/slide" Target="slide55.xml"/><Relationship Id="rId11" Type="http://schemas.openxmlformats.org/officeDocument/2006/relationships/slide" Target="slide64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1.png"/><Relationship Id="rId5" Type="http://schemas.openxmlformats.org/officeDocument/2006/relationships/image" Target="../media/image5.png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1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5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4.png"/><Relationship Id="rId4" Type="http://schemas.openxmlformats.org/officeDocument/2006/relationships/image" Target="../media/image11.png"/></Relationships>

</file>

<file path=ppt/slides/_rels/slide5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6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
</file>

<file path=ppt/slides/_rels/slide6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Relationship Id="rId6" Type="http://schemas.openxmlformats.org/officeDocument/2006/relationships/image" Target="../media/image28.png"/><Relationship Id="rId7" Type="http://schemas.openxmlformats.org/officeDocument/2006/relationships/image" Target="../media/image29.png"/><Relationship Id="rId8" Type="http://schemas.openxmlformats.org/officeDocument/2006/relationships/image" Target="../media/image30.png"/><Relationship Id="rId9" Type="http://schemas.openxmlformats.org/officeDocument/2006/relationships/image" Target="../media/image31.png"/><Relationship Id="rId10" Type="http://schemas.openxmlformats.org/officeDocument/2006/relationships/image" Target="../media/image32.png"/><Relationship Id="rId11" Type="http://schemas.openxmlformats.org/officeDocument/2006/relationships/hyperlink" Target="https://dados.trt4.jus.br/extensions/DG-SOCIOPLS-INDICE/DG-SOCIOPLS-INDICE.html" TargetMode="External"/></Relationships>

</file>

<file path=ppt/slides/_rels/slide6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sustentabilidade@trt4.jus.br" TargetMode="External"/><Relationship Id="rId3" Type="http://schemas.openxmlformats.org/officeDocument/2006/relationships/image" Target="../media/image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-1" y="0"/>
            <a:ext cx="5129530" cy="10287000"/>
            <a:chOff x="-1" y="0"/>
            <a:chExt cx="512953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5124450" cy="10287000"/>
            </a:xfrm>
            <a:custGeom>
              <a:avLst/>
              <a:gdLst/>
              <a:ahLst/>
              <a:cxnLst/>
              <a:rect l="l" t="t" r="r" b="b"/>
              <a:pathLst>
                <a:path w="5124450" h="10287000">
                  <a:moveTo>
                    <a:pt x="5124449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5124449" y="0"/>
                  </a:lnTo>
                  <a:lnTo>
                    <a:pt x="5124449" y="102869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81379" y="11"/>
              <a:ext cx="3848100" cy="5143500"/>
            </a:xfrm>
            <a:custGeom>
              <a:avLst/>
              <a:gdLst/>
              <a:ahLst/>
              <a:cxnLst/>
              <a:rect l="l" t="t" r="r" b="b"/>
              <a:pathLst>
                <a:path w="3848100" h="5143500">
                  <a:moveTo>
                    <a:pt x="1285849" y="2571750"/>
                  </a:moveTo>
                  <a:lnTo>
                    <a:pt x="1237640" y="2572626"/>
                  </a:lnTo>
                  <a:lnTo>
                    <a:pt x="1189888" y="2575268"/>
                  </a:lnTo>
                  <a:lnTo>
                    <a:pt x="1142606" y="2579636"/>
                  </a:lnTo>
                  <a:lnTo>
                    <a:pt x="1095832" y="2585682"/>
                  </a:lnTo>
                  <a:lnTo>
                    <a:pt x="1049604" y="2593403"/>
                  </a:lnTo>
                  <a:lnTo>
                    <a:pt x="1003947" y="2602738"/>
                  </a:lnTo>
                  <a:lnTo>
                    <a:pt x="958900" y="2613685"/>
                  </a:lnTo>
                  <a:lnTo>
                    <a:pt x="914476" y="2626182"/>
                  </a:lnTo>
                  <a:lnTo>
                    <a:pt x="870724" y="2640228"/>
                  </a:lnTo>
                  <a:lnTo>
                    <a:pt x="827671" y="2655773"/>
                  </a:lnTo>
                  <a:lnTo>
                    <a:pt x="785342" y="2672791"/>
                  </a:lnTo>
                  <a:lnTo>
                    <a:pt x="743762" y="2691257"/>
                  </a:lnTo>
                  <a:lnTo>
                    <a:pt x="702983" y="2711132"/>
                  </a:lnTo>
                  <a:lnTo>
                    <a:pt x="663028" y="2732379"/>
                  </a:lnTo>
                  <a:lnTo>
                    <a:pt x="623912" y="2754985"/>
                  </a:lnTo>
                  <a:lnTo>
                    <a:pt x="585685" y="2778912"/>
                  </a:lnTo>
                  <a:lnTo>
                    <a:pt x="548373" y="2804122"/>
                  </a:lnTo>
                  <a:lnTo>
                    <a:pt x="512013" y="2830576"/>
                  </a:lnTo>
                  <a:lnTo>
                    <a:pt x="476618" y="2858274"/>
                  </a:lnTo>
                  <a:lnTo>
                    <a:pt x="442239" y="2887154"/>
                  </a:lnTo>
                  <a:lnTo>
                    <a:pt x="408889" y="2917202"/>
                  </a:lnTo>
                  <a:lnTo>
                    <a:pt x="376618" y="2948368"/>
                  </a:lnTo>
                  <a:lnTo>
                    <a:pt x="345440" y="2980652"/>
                  </a:lnTo>
                  <a:lnTo>
                    <a:pt x="315391" y="3014002"/>
                  </a:lnTo>
                  <a:lnTo>
                    <a:pt x="286512" y="3048381"/>
                  </a:lnTo>
                  <a:lnTo>
                    <a:pt x="258826" y="3083776"/>
                  </a:lnTo>
                  <a:lnTo>
                    <a:pt x="232359" y="3120148"/>
                  </a:lnTo>
                  <a:lnTo>
                    <a:pt x="207149" y="3157461"/>
                  </a:lnTo>
                  <a:lnTo>
                    <a:pt x="183235" y="3195688"/>
                  </a:lnTo>
                  <a:lnTo>
                    <a:pt x="160629" y="3234791"/>
                  </a:lnTo>
                  <a:lnTo>
                    <a:pt x="139382" y="3274758"/>
                  </a:lnTo>
                  <a:lnTo>
                    <a:pt x="119507" y="3315538"/>
                  </a:lnTo>
                  <a:lnTo>
                    <a:pt x="101041" y="3357105"/>
                  </a:lnTo>
                  <a:lnTo>
                    <a:pt x="84023" y="3399447"/>
                  </a:lnTo>
                  <a:lnTo>
                    <a:pt x="68478" y="3442500"/>
                  </a:lnTo>
                  <a:lnTo>
                    <a:pt x="54432" y="3486251"/>
                  </a:lnTo>
                  <a:lnTo>
                    <a:pt x="41935" y="3530676"/>
                  </a:lnTo>
                  <a:lnTo>
                    <a:pt x="30988" y="3575735"/>
                  </a:lnTo>
                  <a:lnTo>
                    <a:pt x="21653" y="3621392"/>
                  </a:lnTo>
                  <a:lnTo>
                    <a:pt x="13931" y="3667620"/>
                  </a:lnTo>
                  <a:lnTo>
                    <a:pt x="7886" y="3714394"/>
                  </a:lnTo>
                  <a:lnTo>
                    <a:pt x="3517" y="3761676"/>
                  </a:lnTo>
                  <a:lnTo>
                    <a:pt x="876" y="3809428"/>
                  </a:lnTo>
                  <a:lnTo>
                    <a:pt x="0" y="3857637"/>
                  </a:lnTo>
                  <a:lnTo>
                    <a:pt x="876" y="3905847"/>
                  </a:lnTo>
                  <a:lnTo>
                    <a:pt x="3517" y="3953599"/>
                  </a:lnTo>
                  <a:lnTo>
                    <a:pt x="7886" y="4000881"/>
                  </a:lnTo>
                  <a:lnTo>
                    <a:pt x="13931" y="4047655"/>
                  </a:lnTo>
                  <a:lnTo>
                    <a:pt x="21653" y="4093883"/>
                  </a:lnTo>
                  <a:lnTo>
                    <a:pt x="30988" y="4139539"/>
                  </a:lnTo>
                  <a:lnTo>
                    <a:pt x="41935" y="4184586"/>
                  </a:lnTo>
                  <a:lnTo>
                    <a:pt x="54432" y="4229011"/>
                  </a:lnTo>
                  <a:lnTo>
                    <a:pt x="68478" y="4272762"/>
                  </a:lnTo>
                  <a:lnTo>
                    <a:pt x="84023" y="4315815"/>
                  </a:lnTo>
                  <a:lnTo>
                    <a:pt x="101041" y="4358144"/>
                  </a:lnTo>
                  <a:lnTo>
                    <a:pt x="119507" y="4399724"/>
                  </a:lnTo>
                  <a:lnTo>
                    <a:pt x="139382" y="4440504"/>
                  </a:lnTo>
                  <a:lnTo>
                    <a:pt x="160629" y="4480458"/>
                  </a:lnTo>
                  <a:lnTo>
                    <a:pt x="183235" y="4519574"/>
                  </a:lnTo>
                  <a:lnTo>
                    <a:pt x="207149" y="4557801"/>
                  </a:lnTo>
                  <a:lnTo>
                    <a:pt x="232359" y="4595114"/>
                  </a:lnTo>
                  <a:lnTo>
                    <a:pt x="258826" y="4631474"/>
                  </a:lnTo>
                  <a:lnTo>
                    <a:pt x="286512" y="4666869"/>
                  </a:lnTo>
                  <a:lnTo>
                    <a:pt x="315391" y="4701248"/>
                  </a:lnTo>
                  <a:lnTo>
                    <a:pt x="345440" y="4734598"/>
                  </a:lnTo>
                  <a:lnTo>
                    <a:pt x="376618" y="4766869"/>
                  </a:lnTo>
                  <a:lnTo>
                    <a:pt x="408889" y="4798047"/>
                  </a:lnTo>
                  <a:lnTo>
                    <a:pt x="442239" y="4828095"/>
                  </a:lnTo>
                  <a:lnTo>
                    <a:pt x="476618" y="4856975"/>
                  </a:lnTo>
                  <a:lnTo>
                    <a:pt x="512013" y="4884661"/>
                  </a:lnTo>
                  <a:lnTo>
                    <a:pt x="548373" y="4911128"/>
                  </a:lnTo>
                  <a:lnTo>
                    <a:pt x="585685" y="4936337"/>
                  </a:lnTo>
                  <a:lnTo>
                    <a:pt x="623912" y="4960251"/>
                  </a:lnTo>
                  <a:lnTo>
                    <a:pt x="663028" y="4982857"/>
                  </a:lnTo>
                  <a:lnTo>
                    <a:pt x="702983" y="5004105"/>
                  </a:lnTo>
                  <a:lnTo>
                    <a:pt x="743762" y="5023980"/>
                  </a:lnTo>
                  <a:lnTo>
                    <a:pt x="785342" y="5042446"/>
                  </a:lnTo>
                  <a:lnTo>
                    <a:pt x="827671" y="5059464"/>
                  </a:lnTo>
                  <a:lnTo>
                    <a:pt x="870724" y="5075009"/>
                  </a:lnTo>
                  <a:lnTo>
                    <a:pt x="914476" y="5089055"/>
                  </a:lnTo>
                  <a:lnTo>
                    <a:pt x="958900" y="5101552"/>
                  </a:lnTo>
                  <a:lnTo>
                    <a:pt x="1003947" y="5112499"/>
                  </a:lnTo>
                  <a:lnTo>
                    <a:pt x="1049604" y="5121834"/>
                  </a:lnTo>
                  <a:lnTo>
                    <a:pt x="1095832" y="5129555"/>
                  </a:lnTo>
                  <a:lnTo>
                    <a:pt x="1142606" y="5135600"/>
                  </a:lnTo>
                  <a:lnTo>
                    <a:pt x="1189888" y="5139969"/>
                  </a:lnTo>
                  <a:lnTo>
                    <a:pt x="1237640" y="5142611"/>
                  </a:lnTo>
                  <a:lnTo>
                    <a:pt x="1285849" y="5143500"/>
                  </a:lnTo>
                  <a:lnTo>
                    <a:pt x="1285849" y="2571750"/>
                  </a:lnTo>
                  <a:close/>
                </a:path>
                <a:path w="3848100" h="5143500">
                  <a:moveTo>
                    <a:pt x="3848087" y="0"/>
                  </a:moveTo>
                  <a:lnTo>
                    <a:pt x="1285862" y="0"/>
                  </a:lnTo>
                  <a:lnTo>
                    <a:pt x="1285862" y="2571750"/>
                  </a:lnTo>
                  <a:lnTo>
                    <a:pt x="3848087" y="2571750"/>
                  </a:lnTo>
                  <a:lnTo>
                    <a:pt x="3848087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301344" y="799188"/>
              <a:ext cx="1057275" cy="971550"/>
            </a:xfrm>
            <a:custGeom>
              <a:avLst/>
              <a:gdLst/>
              <a:ahLst/>
              <a:cxnLst/>
              <a:rect l="l" t="t" r="r" b="b"/>
              <a:pathLst>
                <a:path w="1057275" h="971550">
                  <a:moveTo>
                    <a:pt x="1057274" y="971549"/>
                  </a:moveTo>
                  <a:lnTo>
                    <a:pt x="0" y="971549"/>
                  </a:lnTo>
                  <a:lnTo>
                    <a:pt x="0" y="0"/>
                  </a:lnTo>
                  <a:lnTo>
                    <a:pt x="1057274" y="0"/>
                  </a:lnTo>
                  <a:lnTo>
                    <a:pt x="1057274" y="9715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2571850"/>
              <a:ext cx="5125720" cy="7715250"/>
            </a:xfrm>
            <a:custGeom>
              <a:avLst/>
              <a:gdLst/>
              <a:ahLst/>
              <a:cxnLst/>
              <a:rect l="l" t="t" r="r" b="b"/>
              <a:pathLst>
                <a:path w="5125720" h="7715250">
                  <a:moveTo>
                    <a:pt x="1280718" y="1285798"/>
                  </a:moveTo>
                  <a:lnTo>
                    <a:pt x="1279817" y="1237589"/>
                  </a:lnTo>
                  <a:lnTo>
                    <a:pt x="1277175" y="1189837"/>
                  </a:lnTo>
                  <a:lnTo>
                    <a:pt x="1272819" y="1142555"/>
                  </a:lnTo>
                  <a:lnTo>
                    <a:pt x="1266761" y="1095781"/>
                  </a:lnTo>
                  <a:lnTo>
                    <a:pt x="1259052" y="1049553"/>
                  </a:lnTo>
                  <a:lnTo>
                    <a:pt x="1249705" y="1003896"/>
                  </a:lnTo>
                  <a:lnTo>
                    <a:pt x="1238770" y="958837"/>
                  </a:lnTo>
                  <a:lnTo>
                    <a:pt x="1226261" y="914412"/>
                  </a:lnTo>
                  <a:lnTo>
                    <a:pt x="1212215" y="870661"/>
                  </a:lnTo>
                  <a:lnTo>
                    <a:pt x="1196670" y="827608"/>
                  </a:lnTo>
                  <a:lnTo>
                    <a:pt x="1179652" y="785266"/>
                  </a:lnTo>
                  <a:lnTo>
                    <a:pt x="1161199" y="743699"/>
                  </a:lnTo>
                  <a:lnTo>
                    <a:pt x="1141323" y="702919"/>
                  </a:lnTo>
                  <a:lnTo>
                    <a:pt x="1120063" y="662952"/>
                  </a:lnTo>
                  <a:lnTo>
                    <a:pt x="1097470" y="623849"/>
                  </a:lnTo>
                  <a:lnTo>
                    <a:pt x="1073543" y="585622"/>
                  </a:lnTo>
                  <a:lnTo>
                    <a:pt x="1048334" y="548309"/>
                  </a:lnTo>
                  <a:lnTo>
                    <a:pt x="1021880" y="511937"/>
                  </a:lnTo>
                  <a:lnTo>
                    <a:pt x="994181" y="476542"/>
                  </a:lnTo>
                  <a:lnTo>
                    <a:pt x="965301" y="442163"/>
                  </a:lnTo>
                  <a:lnTo>
                    <a:pt x="935266" y="408813"/>
                  </a:lnTo>
                  <a:lnTo>
                    <a:pt x="904087" y="376529"/>
                  </a:lnTo>
                  <a:lnTo>
                    <a:pt x="871804" y="345363"/>
                  </a:lnTo>
                  <a:lnTo>
                    <a:pt x="838466" y="315315"/>
                  </a:lnTo>
                  <a:lnTo>
                    <a:pt x="804075" y="286435"/>
                  </a:lnTo>
                  <a:lnTo>
                    <a:pt x="768692" y="258737"/>
                  </a:lnTo>
                  <a:lnTo>
                    <a:pt x="732320" y="232283"/>
                  </a:lnTo>
                  <a:lnTo>
                    <a:pt x="695007" y="207073"/>
                  </a:lnTo>
                  <a:lnTo>
                    <a:pt x="656780" y="183146"/>
                  </a:lnTo>
                  <a:lnTo>
                    <a:pt x="617677" y="160540"/>
                  </a:lnTo>
                  <a:lnTo>
                    <a:pt x="577710" y="139293"/>
                  </a:lnTo>
                  <a:lnTo>
                    <a:pt x="536930" y="119418"/>
                  </a:lnTo>
                  <a:lnTo>
                    <a:pt x="495363" y="100952"/>
                  </a:lnTo>
                  <a:lnTo>
                    <a:pt x="453034" y="83934"/>
                  </a:lnTo>
                  <a:lnTo>
                    <a:pt x="409968" y="68389"/>
                  </a:lnTo>
                  <a:lnTo>
                    <a:pt x="366217" y="54343"/>
                  </a:lnTo>
                  <a:lnTo>
                    <a:pt x="321805" y="41846"/>
                  </a:lnTo>
                  <a:lnTo>
                    <a:pt x="276745" y="30899"/>
                  </a:lnTo>
                  <a:lnTo>
                    <a:pt x="231089" y="21564"/>
                  </a:lnTo>
                  <a:lnTo>
                    <a:pt x="184861" y="13843"/>
                  </a:lnTo>
                  <a:lnTo>
                    <a:pt x="138099" y="7797"/>
                  </a:lnTo>
                  <a:lnTo>
                    <a:pt x="90817" y="3429"/>
                  </a:lnTo>
                  <a:lnTo>
                    <a:pt x="43053" y="787"/>
                  </a:lnTo>
                  <a:lnTo>
                    <a:pt x="0" y="0"/>
                  </a:lnTo>
                  <a:lnTo>
                    <a:pt x="0" y="2571559"/>
                  </a:lnTo>
                  <a:lnTo>
                    <a:pt x="43053" y="2570772"/>
                  </a:lnTo>
                  <a:lnTo>
                    <a:pt x="90817" y="2568130"/>
                  </a:lnTo>
                  <a:lnTo>
                    <a:pt x="138099" y="2563761"/>
                  </a:lnTo>
                  <a:lnTo>
                    <a:pt x="184861" y="2557716"/>
                  </a:lnTo>
                  <a:lnTo>
                    <a:pt x="231089" y="2549995"/>
                  </a:lnTo>
                  <a:lnTo>
                    <a:pt x="276745" y="2540660"/>
                  </a:lnTo>
                  <a:lnTo>
                    <a:pt x="321805" y="2529713"/>
                  </a:lnTo>
                  <a:lnTo>
                    <a:pt x="366217" y="2517216"/>
                  </a:lnTo>
                  <a:lnTo>
                    <a:pt x="409968" y="2503170"/>
                  </a:lnTo>
                  <a:lnTo>
                    <a:pt x="453034" y="2487625"/>
                  </a:lnTo>
                  <a:lnTo>
                    <a:pt x="495363" y="2470607"/>
                  </a:lnTo>
                  <a:lnTo>
                    <a:pt x="536930" y="2452141"/>
                  </a:lnTo>
                  <a:lnTo>
                    <a:pt x="577710" y="2432266"/>
                  </a:lnTo>
                  <a:lnTo>
                    <a:pt x="617677" y="2411018"/>
                  </a:lnTo>
                  <a:lnTo>
                    <a:pt x="656780" y="2388412"/>
                  </a:lnTo>
                  <a:lnTo>
                    <a:pt x="695007" y="2364498"/>
                  </a:lnTo>
                  <a:lnTo>
                    <a:pt x="732320" y="2339289"/>
                  </a:lnTo>
                  <a:lnTo>
                    <a:pt x="768692" y="2312822"/>
                  </a:lnTo>
                  <a:lnTo>
                    <a:pt x="804075" y="2285136"/>
                  </a:lnTo>
                  <a:lnTo>
                    <a:pt x="838466" y="2256256"/>
                  </a:lnTo>
                  <a:lnTo>
                    <a:pt x="871804" y="2226208"/>
                  </a:lnTo>
                  <a:lnTo>
                    <a:pt x="904087" y="2195030"/>
                  </a:lnTo>
                  <a:lnTo>
                    <a:pt x="935266" y="2162759"/>
                  </a:lnTo>
                  <a:lnTo>
                    <a:pt x="965301" y="2129409"/>
                  </a:lnTo>
                  <a:lnTo>
                    <a:pt x="994181" y="2095030"/>
                  </a:lnTo>
                  <a:lnTo>
                    <a:pt x="1021880" y="2059635"/>
                  </a:lnTo>
                  <a:lnTo>
                    <a:pt x="1048334" y="2023262"/>
                  </a:lnTo>
                  <a:lnTo>
                    <a:pt x="1073543" y="1985962"/>
                  </a:lnTo>
                  <a:lnTo>
                    <a:pt x="1097470" y="1947735"/>
                  </a:lnTo>
                  <a:lnTo>
                    <a:pt x="1120063" y="1908619"/>
                  </a:lnTo>
                  <a:lnTo>
                    <a:pt x="1141323" y="1868665"/>
                  </a:lnTo>
                  <a:lnTo>
                    <a:pt x="1161199" y="1827872"/>
                  </a:lnTo>
                  <a:lnTo>
                    <a:pt x="1179652" y="1786305"/>
                  </a:lnTo>
                  <a:lnTo>
                    <a:pt x="1196670" y="1743976"/>
                  </a:lnTo>
                  <a:lnTo>
                    <a:pt x="1212215" y="1700923"/>
                  </a:lnTo>
                  <a:lnTo>
                    <a:pt x="1226261" y="1657172"/>
                  </a:lnTo>
                  <a:lnTo>
                    <a:pt x="1238770" y="1612747"/>
                  </a:lnTo>
                  <a:lnTo>
                    <a:pt x="1249705" y="1567700"/>
                  </a:lnTo>
                  <a:lnTo>
                    <a:pt x="1259052" y="1522044"/>
                  </a:lnTo>
                  <a:lnTo>
                    <a:pt x="1266761" y="1475816"/>
                  </a:lnTo>
                  <a:lnTo>
                    <a:pt x="1272819" y="1429042"/>
                  </a:lnTo>
                  <a:lnTo>
                    <a:pt x="1277175" y="1381760"/>
                  </a:lnTo>
                  <a:lnTo>
                    <a:pt x="1279817" y="1334008"/>
                  </a:lnTo>
                  <a:lnTo>
                    <a:pt x="1280718" y="1285798"/>
                  </a:lnTo>
                  <a:close/>
                </a:path>
                <a:path w="5125720" h="7715250">
                  <a:moveTo>
                    <a:pt x="2535783" y="7715148"/>
                  </a:moveTo>
                  <a:lnTo>
                    <a:pt x="2535339" y="7666812"/>
                  </a:lnTo>
                  <a:lnTo>
                    <a:pt x="2534005" y="7618806"/>
                  </a:lnTo>
                  <a:lnTo>
                    <a:pt x="2531808" y="7571016"/>
                  </a:lnTo>
                  <a:lnTo>
                    <a:pt x="2528735" y="7523454"/>
                  </a:lnTo>
                  <a:lnTo>
                    <a:pt x="2524810" y="7476134"/>
                  </a:lnTo>
                  <a:lnTo>
                    <a:pt x="2520023" y="7429068"/>
                  </a:lnTo>
                  <a:lnTo>
                    <a:pt x="2514409" y="7382243"/>
                  </a:lnTo>
                  <a:lnTo>
                    <a:pt x="2507945" y="7335698"/>
                  </a:lnTo>
                  <a:lnTo>
                    <a:pt x="2500655" y="7289406"/>
                  </a:lnTo>
                  <a:lnTo>
                    <a:pt x="2492552" y="7243394"/>
                  </a:lnTo>
                  <a:lnTo>
                    <a:pt x="2483624" y="7197674"/>
                  </a:lnTo>
                  <a:lnTo>
                    <a:pt x="2473896" y="7152246"/>
                  </a:lnTo>
                  <a:lnTo>
                    <a:pt x="2463368" y="7107123"/>
                  </a:lnTo>
                  <a:lnTo>
                    <a:pt x="2452052" y="7062305"/>
                  </a:lnTo>
                  <a:lnTo>
                    <a:pt x="2439962" y="7017804"/>
                  </a:lnTo>
                  <a:lnTo>
                    <a:pt x="2427084" y="6973621"/>
                  </a:lnTo>
                  <a:lnTo>
                    <a:pt x="2413457" y="6929780"/>
                  </a:lnTo>
                  <a:lnTo>
                    <a:pt x="2399055" y="6886270"/>
                  </a:lnTo>
                  <a:lnTo>
                    <a:pt x="2383904" y="6843115"/>
                  </a:lnTo>
                  <a:lnTo>
                    <a:pt x="2368016" y="6800304"/>
                  </a:lnTo>
                  <a:lnTo>
                    <a:pt x="2351392" y="6757873"/>
                  </a:lnTo>
                  <a:lnTo>
                    <a:pt x="2334044" y="6715798"/>
                  </a:lnTo>
                  <a:lnTo>
                    <a:pt x="2315972" y="6674104"/>
                  </a:lnTo>
                  <a:lnTo>
                    <a:pt x="2297188" y="6632803"/>
                  </a:lnTo>
                  <a:lnTo>
                    <a:pt x="2277694" y="6591897"/>
                  </a:lnTo>
                  <a:lnTo>
                    <a:pt x="2257514" y="6551384"/>
                  </a:lnTo>
                  <a:lnTo>
                    <a:pt x="2236635" y="6511290"/>
                  </a:lnTo>
                  <a:lnTo>
                    <a:pt x="2215083" y="6471602"/>
                  </a:lnTo>
                  <a:lnTo>
                    <a:pt x="2192845" y="6432347"/>
                  </a:lnTo>
                  <a:lnTo>
                    <a:pt x="2169960" y="6393523"/>
                  </a:lnTo>
                  <a:lnTo>
                    <a:pt x="2146401" y="6355143"/>
                  </a:lnTo>
                  <a:lnTo>
                    <a:pt x="2122195" y="6317208"/>
                  </a:lnTo>
                  <a:lnTo>
                    <a:pt x="2097354" y="6279731"/>
                  </a:lnTo>
                  <a:lnTo>
                    <a:pt x="2071878" y="6242723"/>
                  </a:lnTo>
                  <a:lnTo>
                    <a:pt x="2045766" y="6206172"/>
                  </a:lnTo>
                  <a:lnTo>
                    <a:pt x="2019046" y="6170117"/>
                  </a:lnTo>
                  <a:lnTo>
                    <a:pt x="1991702" y="6134544"/>
                  </a:lnTo>
                  <a:lnTo>
                    <a:pt x="1963762" y="6099454"/>
                  </a:lnTo>
                  <a:lnTo>
                    <a:pt x="1935238" y="6064885"/>
                  </a:lnTo>
                  <a:lnTo>
                    <a:pt x="1906104" y="6030811"/>
                  </a:lnTo>
                  <a:lnTo>
                    <a:pt x="1876399" y="5997270"/>
                  </a:lnTo>
                  <a:lnTo>
                    <a:pt x="1846122" y="5964237"/>
                  </a:lnTo>
                  <a:lnTo>
                    <a:pt x="1815287" y="5931751"/>
                  </a:lnTo>
                  <a:lnTo>
                    <a:pt x="1783892" y="5899810"/>
                  </a:lnTo>
                  <a:lnTo>
                    <a:pt x="1751939" y="5868403"/>
                  </a:lnTo>
                  <a:lnTo>
                    <a:pt x="1719453" y="5837567"/>
                  </a:lnTo>
                  <a:lnTo>
                    <a:pt x="1686433" y="5807291"/>
                  </a:lnTo>
                  <a:lnTo>
                    <a:pt x="1652879" y="5777585"/>
                  </a:lnTo>
                  <a:lnTo>
                    <a:pt x="1618818" y="5748464"/>
                  </a:lnTo>
                  <a:lnTo>
                    <a:pt x="1584236" y="5719927"/>
                  </a:lnTo>
                  <a:lnTo>
                    <a:pt x="1549158" y="5691987"/>
                  </a:lnTo>
                  <a:lnTo>
                    <a:pt x="1513573" y="5664644"/>
                  </a:lnTo>
                  <a:lnTo>
                    <a:pt x="1477518" y="5637923"/>
                  </a:lnTo>
                  <a:lnTo>
                    <a:pt x="1440980" y="5611812"/>
                  </a:lnTo>
                  <a:lnTo>
                    <a:pt x="1403959" y="5586336"/>
                  </a:lnTo>
                  <a:lnTo>
                    <a:pt x="1366481" y="5561495"/>
                  </a:lnTo>
                  <a:lnTo>
                    <a:pt x="1328547" y="5537289"/>
                  </a:lnTo>
                  <a:lnTo>
                    <a:pt x="1290167" y="5513730"/>
                  </a:lnTo>
                  <a:lnTo>
                    <a:pt x="1251343" y="5490845"/>
                  </a:lnTo>
                  <a:lnTo>
                    <a:pt x="1212088" y="5468607"/>
                  </a:lnTo>
                  <a:lnTo>
                    <a:pt x="1172413" y="5447055"/>
                  </a:lnTo>
                  <a:lnTo>
                    <a:pt x="1132306" y="5426176"/>
                  </a:lnTo>
                  <a:lnTo>
                    <a:pt x="1091806" y="5405996"/>
                  </a:lnTo>
                  <a:lnTo>
                    <a:pt x="1050886" y="5386502"/>
                  </a:lnTo>
                  <a:lnTo>
                    <a:pt x="1009586" y="5367718"/>
                  </a:lnTo>
                  <a:lnTo>
                    <a:pt x="967892" y="5349646"/>
                  </a:lnTo>
                  <a:lnTo>
                    <a:pt x="925830" y="5332298"/>
                  </a:lnTo>
                  <a:lnTo>
                    <a:pt x="883386" y="5315674"/>
                  </a:lnTo>
                  <a:lnTo>
                    <a:pt x="840587" y="5299773"/>
                  </a:lnTo>
                  <a:lnTo>
                    <a:pt x="797420" y="5284635"/>
                  </a:lnTo>
                  <a:lnTo>
                    <a:pt x="753922" y="5270233"/>
                  </a:lnTo>
                  <a:lnTo>
                    <a:pt x="710069" y="5256593"/>
                  </a:lnTo>
                  <a:lnTo>
                    <a:pt x="665899" y="5243728"/>
                  </a:lnTo>
                  <a:lnTo>
                    <a:pt x="621398" y="5231638"/>
                  </a:lnTo>
                  <a:lnTo>
                    <a:pt x="576580" y="5220322"/>
                  </a:lnTo>
                  <a:lnTo>
                    <a:pt x="531444" y="5209794"/>
                  </a:lnTo>
                  <a:lnTo>
                    <a:pt x="486016" y="5200066"/>
                  </a:lnTo>
                  <a:lnTo>
                    <a:pt x="440296" y="5191137"/>
                  </a:lnTo>
                  <a:lnTo>
                    <a:pt x="394284" y="5183035"/>
                  </a:lnTo>
                  <a:lnTo>
                    <a:pt x="348005" y="5175745"/>
                  </a:lnTo>
                  <a:lnTo>
                    <a:pt x="301447" y="5169281"/>
                  </a:lnTo>
                  <a:lnTo>
                    <a:pt x="254635" y="5163655"/>
                  </a:lnTo>
                  <a:lnTo>
                    <a:pt x="207556" y="5158879"/>
                  </a:lnTo>
                  <a:lnTo>
                    <a:pt x="160235" y="5154955"/>
                  </a:lnTo>
                  <a:lnTo>
                    <a:pt x="112674" y="5151882"/>
                  </a:lnTo>
                  <a:lnTo>
                    <a:pt x="64897" y="5149685"/>
                  </a:lnTo>
                  <a:lnTo>
                    <a:pt x="16878" y="5148351"/>
                  </a:lnTo>
                  <a:lnTo>
                    <a:pt x="0" y="5148199"/>
                  </a:lnTo>
                  <a:lnTo>
                    <a:pt x="0" y="6291580"/>
                  </a:lnTo>
                  <a:lnTo>
                    <a:pt x="16611" y="6291846"/>
                  </a:lnTo>
                  <a:lnTo>
                    <a:pt x="64173" y="6294209"/>
                  </a:lnTo>
                  <a:lnTo>
                    <a:pt x="111315" y="6298108"/>
                  </a:lnTo>
                  <a:lnTo>
                    <a:pt x="158000" y="6303530"/>
                  </a:lnTo>
                  <a:lnTo>
                    <a:pt x="204228" y="6310452"/>
                  </a:lnTo>
                  <a:lnTo>
                    <a:pt x="249948" y="6318834"/>
                  </a:lnTo>
                  <a:lnTo>
                    <a:pt x="295160" y="6328664"/>
                  </a:lnTo>
                  <a:lnTo>
                    <a:pt x="339813" y="6339916"/>
                  </a:lnTo>
                  <a:lnTo>
                    <a:pt x="383895" y="6352553"/>
                  </a:lnTo>
                  <a:lnTo>
                    <a:pt x="427393" y="6366561"/>
                  </a:lnTo>
                  <a:lnTo>
                    <a:pt x="470255" y="6381915"/>
                  </a:lnTo>
                  <a:lnTo>
                    <a:pt x="512483" y="6398590"/>
                  </a:lnTo>
                  <a:lnTo>
                    <a:pt x="554024" y="6416561"/>
                  </a:lnTo>
                  <a:lnTo>
                    <a:pt x="594880" y="6435788"/>
                  </a:lnTo>
                  <a:lnTo>
                    <a:pt x="635025" y="6456273"/>
                  </a:lnTo>
                  <a:lnTo>
                    <a:pt x="674408" y="6477978"/>
                  </a:lnTo>
                  <a:lnTo>
                    <a:pt x="713028" y="6500863"/>
                  </a:lnTo>
                  <a:lnTo>
                    <a:pt x="750849" y="6524930"/>
                  </a:lnTo>
                  <a:lnTo>
                    <a:pt x="787844" y="6550139"/>
                  </a:lnTo>
                  <a:lnTo>
                    <a:pt x="824001" y="6576466"/>
                  </a:lnTo>
                  <a:lnTo>
                    <a:pt x="859282" y="6603898"/>
                  </a:lnTo>
                  <a:lnTo>
                    <a:pt x="893673" y="6632384"/>
                  </a:lnTo>
                  <a:lnTo>
                    <a:pt x="927138" y="6661925"/>
                  </a:lnTo>
                  <a:lnTo>
                    <a:pt x="959662" y="6692481"/>
                  </a:lnTo>
                  <a:lnTo>
                    <a:pt x="991222" y="6724040"/>
                  </a:lnTo>
                  <a:lnTo>
                    <a:pt x="1021778" y="6756552"/>
                  </a:lnTo>
                  <a:lnTo>
                    <a:pt x="1051318" y="6790029"/>
                  </a:lnTo>
                  <a:lnTo>
                    <a:pt x="1079804" y="6824421"/>
                  </a:lnTo>
                  <a:lnTo>
                    <a:pt x="1107236" y="6859702"/>
                  </a:lnTo>
                  <a:lnTo>
                    <a:pt x="1133563" y="6895859"/>
                  </a:lnTo>
                  <a:lnTo>
                    <a:pt x="1158773" y="6932854"/>
                  </a:lnTo>
                  <a:lnTo>
                    <a:pt x="1182827" y="6970674"/>
                  </a:lnTo>
                  <a:lnTo>
                    <a:pt x="1205725" y="7009295"/>
                  </a:lnTo>
                  <a:lnTo>
                    <a:pt x="1227429" y="7048678"/>
                  </a:lnTo>
                  <a:lnTo>
                    <a:pt x="1247914" y="7088810"/>
                  </a:lnTo>
                  <a:lnTo>
                    <a:pt x="1267142" y="7129666"/>
                  </a:lnTo>
                  <a:lnTo>
                    <a:pt x="1285113" y="7171220"/>
                  </a:lnTo>
                  <a:lnTo>
                    <a:pt x="1301788" y="7213435"/>
                  </a:lnTo>
                  <a:lnTo>
                    <a:pt x="1317142" y="7256310"/>
                  </a:lnTo>
                  <a:lnTo>
                    <a:pt x="1331150" y="7299795"/>
                  </a:lnTo>
                  <a:lnTo>
                    <a:pt x="1343787" y="7343889"/>
                  </a:lnTo>
                  <a:lnTo>
                    <a:pt x="1355039" y="7388542"/>
                  </a:lnTo>
                  <a:lnTo>
                    <a:pt x="1364869" y="7433742"/>
                  </a:lnTo>
                  <a:lnTo>
                    <a:pt x="1373251" y="7479474"/>
                  </a:lnTo>
                  <a:lnTo>
                    <a:pt x="1380159" y="7525690"/>
                  </a:lnTo>
                  <a:lnTo>
                    <a:pt x="1385582" y="7572388"/>
                  </a:lnTo>
                  <a:lnTo>
                    <a:pt x="1389494" y="7619530"/>
                  </a:lnTo>
                  <a:lnTo>
                    <a:pt x="1391856" y="7667091"/>
                  </a:lnTo>
                  <a:lnTo>
                    <a:pt x="1392643" y="7715148"/>
                  </a:lnTo>
                  <a:lnTo>
                    <a:pt x="2535783" y="7715148"/>
                  </a:lnTo>
                  <a:close/>
                </a:path>
                <a:path w="5125720" h="7715250">
                  <a:moveTo>
                    <a:pt x="2566593" y="4095800"/>
                  </a:moveTo>
                  <a:lnTo>
                    <a:pt x="0" y="4095800"/>
                  </a:lnTo>
                  <a:lnTo>
                    <a:pt x="0" y="4676826"/>
                  </a:lnTo>
                  <a:lnTo>
                    <a:pt x="2566593" y="4676826"/>
                  </a:lnTo>
                  <a:lnTo>
                    <a:pt x="2566593" y="4095800"/>
                  </a:lnTo>
                  <a:close/>
                </a:path>
                <a:path w="5125720" h="7715250">
                  <a:moveTo>
                    <a:pt x="2566593" y="3235363"/>
                  </a:moveTo>
                  <a:lnTo>
                    <a:pt x="0" y="3235363"/>
                  </a:lnTo>
                  <a:lnTo>
                    <a:pt x="0" y="3816388"/>
                  </a:lnTo>
                  <a:lnTo>
                    <a:pt x="2566593" y="3816388"/>
                  </a:lnTo>
                  <a:lnTo>
                    <a:pt x="2566593" y="3235363"/>
                  </a:lnTo>
                  <a:close/>
                </a:path>
                <a:path w="5125720" h="7715250">
                  <a:moveTo>
                    <a:pt x="5125440" y="3850754"/>
                  </a:moveTo>
                  <a:lnTo>
                    <a:pt x="5119281" y="3725380"/>
                  </a:lnTo>
                  <a:lnTo>
                    <a:pt x="5100866" y="3601212"/>
                  </a:lnTo>
                  <a:lnTo>
                    <a:pt x="5070360" y="3479457"/>
                  </a:lnTo>
                  <a:lnTo>
                    <a:pt x="5028082" y="3361271"/>
                  </a:lnTo>
                  <a:lnTo>
                    <a:pt x="4974412" y="3247796"/>
                  </a:lnTo>
                  <a:lnTo>
                    <a:pt x="4909871" y="3140125"/>
                  </a:lnTo>
                  <a:lnTo>
                    <a:pt x="4835106" y="3039300"/>
                  </a:lnTo>
                  <a:lnTo>
                    <a:pt x="4750803" y="2946298"/>
                  </a:lnTo>
                  <a:lnTo>
                    <a:pt x="4657801" y="2861995"/>
                  </a:lnTo>
                  <a:lnTo>
                    <a:pt x="4556976" y="2787218"/>
                  </a:lnTo>
                  <a:lnTo>
                    <a:pt x="4449305" y="2722689"/>
                  </a:lnTo>
                  <a:lnTo>
                    <a:pt x="4335831" y="2669019"/>
                  </a:lnTo>
                  <a:lnTo>
                    <a:pt x="4217644" y="2626728"/>
                  </a:lnTo>
                  <a:lnTo>
                    <a:pt x="4095877" y="2596235"/>
                  </a:lnTo>
                  <a:lnTo>
                    <a:pt x="3971709" y="2577808"/>
                  </a:lnTo>
                  <a:lnTo>
                    <a:pt x="3846347" y="2571661"/>
                  </a:lnTo>
                  <a:lnTo>
                    <a:pt x="3720973" y="2577808"/>
                  </a:lnTo>
                  <a:lnTo>
                    <a:pt x="3596805" y="2596235"/>
                  </a:lnTo>
                  <a:lnTo>
                    <a:pt x="3475037" y="2626728"/>
                  </a:lnTo>
                  <a:lnTo>
                    <a:pt x="3356851" y="2669019"/>
                  </a:lnTo>
                  <a:lnTo>
                    <a:pt x="3243376" y="2722689"/>
                  </a:lnTo>
                  <a:lnTo>
                    <a:pt x="3135706" y="2787218"/>
                  </a:lnTo>
                  <a:lnTo>
                    <a:pt x="3034881" y="2861995"/>
                  </a:lnTo>
                  <a:lnTo>
                    <a:pt x="2941878" y="2946298"/>
                  </a:lnTo>
                  <a:lnTo>
                    <a:pt x="2857576" y="3039300"/>
                  </a:lnTo>
                  <a:lnTo>
                    <a:pt x="2782811" y="3140125"/>
                  </a:lnTo>
                  <a:lnTo>
                    <a:pt x="2718270" y="3247796"/>
                  </a:lnTo>
                  <a:lnTo>
                    <a:pt x="2664599" y="3361271"/>
                  </a:lnTo>
                  <a:lnTo>
                    <a:pt x="2622321" y="3479457"/>
                  </a:lnTo>
                  <a:lnTo>
                    <a:pt x="2591816" y="3601212"/>
                  </a:lnTo>
                  <a:lnTo>
                    <a:pt x="2573401" y="3725380"/>
                  </a:lnTo>
                  <a:lnTo>
                    <a:pt x="2567241" y="3850754"/>
                  </a:lnTo>
                  <a:lnTo>
                    <a:pt x="2573401" y="3976128"/>
                  </a:lnTo>
                  <a:lnTo>
                    <a:pt x="2591816" y="4100296"/>
                  </a:lnTo>
                  <a:lnTo>
                    <a:pt x="2622321" y="4222064"/>
                  </a:lnTo>
                  <a:lnTo>
                    <a:pt x="2664599" y="4340250"/>
                  </a:lnTo>
                  <a:lnTo>
                    <a:pt x="2718270" y="4453725"/>
                  </a:lnTo>
                  <a:lnTo>
                    <a:pt x="2782811" y="4561395"/>
                  </a:lnTo>
                  <a:lnTo>
                    <a:pt x="2857576" y="4662208"/>
                  </a:lnTo>
                  <a:lnTo>
                    <a:pt x="2941878" y="4755223"/>
                  </a:lnTo>
                  <a:lnTo>
                    <a:pt x="3034881" y="4839513"/>
                  </a:lnTo>
                  <a:lnTo>
                    <a:pt x="3135706" y="4914290"/>
                  </a:lnTo>
                  <a:lnTo>
                    <a:pt x="3243376" y="4978832"/>
                  </a:lnTo>
                  <a:lnTo>
                    <a:pt x="3356851" y="5032489"/>
                  </a:lnTo>
                  <a:lnTo>
                    <a:pt x="3475037" y="5074780"/>
                  </a:lnTo>
                  <a:lnTo>
                    <a:pt x="3596805" y="5105285"/>
                  </a:lnTo>
                  <a:lnTo>
                    <a:pt x="3720973" y="5123700"/>
                  </a:lnTo>
                  <a:lnTo>
                    <a:pt x="3846347" y="5129860"/>
                  </a:lnTo>
                  <a:lnTo>
                    <a:pt x="3971709" y="5123700"/>
                  </a:lnTo>
                  <a:lnTo>
                    <a:pt x="4095877" y="5105285"/>
                  </a:lnTo>
                  <a:lnTo>
                    <a:pt x="4217644" y="5074780"/>
                  </a:lnTo>
                  <a:lnTo>
                    <a:pt x="4335831" y="5032489"/>
                  </a:lnTo>
                  <a:lnTo>
                    <a:pt x="4449305" y="4978832"/>
                  </a:lnTo>
                  <a:lnTo>
                    <a:pt x="4556976" y="4914290"/>
                  </a:lnTo>
                  <a:lnTo>
                    <a:pt x="4657801" y="4839513"/>
                  </a:lnTo>
                  <a:lnTo>
                    <a:pt x="4750803" y="4755223"/>
                  </a:lnTo>
                  <a:lnTo>
                    <a:pt x="4835106" y="4662208"/>
                  </a:lnTo>
                  <a:lnTo>
                    <a:pt x="4909871" y="4561395"/>
                  </a:lnTo>
                  <a:lnTo>
                    <a:pt x="4974412" y="4453725"/>
                  </a:lnTo>
                  <a:lnTo>
                    <a:pt x="5028082" y="4340250"/>
                  </a:lnTo>
                  <a:lnTo>
                    <a:pt x="5070360" y="4222064"/>
                  </a:lnTo>
                  <a:lnTo>
                    <a:pt x="5100866" y="4100296"/>
                  </a:lnTo>
                  <a:lnTo>
                    <a:pt x="5119281" y="3976128"/>
                  </a:lnTo>
                  <a:lnTo>
                    <a:pt x="5125440" y="38507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364926" y="5941182"/>
              <a:ext cx="963294" cy="963294"/>
            </a:xfrm>
            <a:custGeom>
              <a:avLst/>
              <a:gdLst/>
              <a:ahLst/>
              <a:cxnLst/>
              <a:rect l="l" t="t" r="r" b="b"/>
              <a:pathLst>
                <a:path w="963295" h="963295">
                  <a:moveTo>
                    <a:pt x="481384" y="962768"/>
                  </a:moveTo>
                  <a:lnTo>
                    <a:pt x="434200" y="960450"/>
                  </a:lnTo>
                  <a:lnTo>
                    <a:pt x="387471" y="953519"/>
                  </a:lnTo>
                  <a:lnTo>
                    <a:pt x="341645" y="942040"/>
                  </a:lnTo>
                  <a:lnTo>
                    <a:pt x="297166" y="926125"/>
                  </a:lnTo>
                  <a:lnTo>
                    <a:pt x="254461" y="905927"/>
                  </a:lnTo>
                  <a:lnTo>
                    <a:pt x="213941" y="881640"/>
                  </a:lnTo>
                  <a:lnTo>
                    <a:pt x="175997" y="853499"/>
                  </a:lnTo>
                  <a:lnTo>
                    <a:pt x="140994" y="821774"/>
                  </a:lnTo>
                  <a:lnTo>
                    <a:pt x="109269" y="786771"/>
                  </a:lnTo>
                  <a:lnTo>
                    <a:pt x="81127" y="748827"/>
                  </a:lnTo>
                  <a:lnTo>
                    <a:pt x="56841" y="708307"/>
                  </a:lnTo>
                  <a:lnTo>
                    <a:pt x="36643" y="665602"/>
                  </a:lnTo>
                  <a:lnTo>
                    <a:pt x="20728" y="621123"/>
                  </a:lnTo>
                  <a:lnTo>
                    <a:pt x="9249" y="575297"/>
                  </a:lnTo>
                  <a:lnTo>
                    <a:pt x="2317" y="528568"/>
                  </a:lnTo>
                  <a:lnTo>
                    <a:pt x="0" y="481384"/>
                  </a:lnTo>
                  <a:lnTo>
                    <a:pt x="579" y="457764"/>
                  </a:lnTo>
                  <a:lnTo>
                    <a:pt x="5209" y="410750"/>
                  </a:lnTo>
                  <a:lnTo>
                    <a:pt x="14426" y="364417"/>
                  </a:lnTo>
                  <a:lnTo>
                    <a:pt x="28139" y="319210"/>
                  </a:lnTo>
                  <a:lnTo>
                    <a:pt x="46217" y="275565"/>
                  </a:lnTo>
                  <a:lnTo>
                    <a:pt x="68486" y="233903"/>
                  </a:lnTo>
                  <a:lnTo>
                    <a:pt x="94732" y="194623"/>
                  </a:lnTo>
                  <a:lnTo>
                    <a:pt x="124701" y="158106"/>
                  </a:lnTo>
                  <a:lnTo>
                    <a:pt x="158106" y="124701"/>
                  </a:lnTo>
                  <a:lnTo>
                    <a:pt x="194623" y="94732"/>
                  </a:lnTo>
                  <a:lnTo>
                    <a:pt x="233903" y="68486"/>
                  </a:lnTo>
                  <a:lnTo>
                    <a:pt x="275565" y="46217"/>
                  </a:lnTo>
                  <a:lnTo>
                    <a:pt x="319210" y="28139"/>
                  </a:lnTo>
                  <a:lnTo>
                    <a:pt x="364417" y="14426"/>
                  </a:lnTo>
                  <a:lnTo>
                    <a:pt x="410750" y="5209"/>
                  </a:lnTo>
                  <a:lnTo>
                    <a:pt x="457764" y="579"/>
                  </a:lnTo>
                  <a:lnTo>
                    <a:pt x="481384" y="0"/>
                  </a:lnTo>
                  <a:lnTo>
                    <a:pt x="505004" y="579"/>
                  </a:lnTo>
                  <a:lnTo>
                    <a:pt x="552018" y="5209"/>
                  </a:lnTo>
                  <a:lnTo>
                    <a:pt x="598351" y="14426"/>
                  </a:lnTo>
                  <a:lnTo>
                    <a:pt x="643558" y="28139"/>
                  </a:lnTo>
                  <a:lnTo>
                    <a:pt x="687202" y="46217"/>
                  </a:lnTo>
                  <a:lnTo>
                    <a:pt x="728865" y="68486"/>
                  </a:lnTo>
                  <a:lnTo>
                    <a:pt x="768145" y="94732"/>
                  </a:lnTo>
                  <a:lnTo>
                    <a:pt x="804662" y="124701"/>
                  </a:lnTo>
                  <a:lnTo>
                    <a:pt x="838067" y="158106"/>
                  </a:lnTo>
                  <a:lnTo>
                    <a:pt x="868036" y="194623"/>
                  </a:lnTo>
                  <a:lnTo>
                    <a:pt x="894281" y="233903"/>
                  </a:lnTo>
                  <a:lnTo>
                    <a:pt x="916551" y="275565"/>
                  </a:lnTo>
                  <a:lnTo>
                    <a:pt x="934629" y="319210"/>
                  </a:lnTo>
                  <a:lnTo>
                    <a:pt x="948342" y="364417"/>
                  </a:lnTo>
                  <a:lnTo>
                    <a:pt x="957558" y="410750"/>
                  </a:lnTo>
                  <a:lnTo>
                    <a:pt x="962189" y="457764"/>
                  </a:lnTo>
                  <a:lnTo>
                    <a:pt x="962768" y="481384"/>
                  </a:lnTo>
                  <a:lnTo>
                    <a:pt x="962189" y="505004"/>
                  </a:lnTo>
                  <a:lnTo>
                    <a:pt x="957558" y="552018"/>
                  </a:lnTo>
                  <a:lnTo>
                    <a:pt x="948342" y="598351"/>
                  </a:lnTo>
                  <a:lnTo>
                    <a:pt x="934629" y="643558"/>
                  </a:lnTo>
                  <a:lnTo>
                    <a:pt x="916551" y="687202"/>
                  </a:lnTo>
                  <a:lnTo>
                    <a:pt x="894281" y="728865"/>
                  </a:lnTo>
                  <a:lnTo>
                    <a:pt x="868036" y="768145"/>
                  </a:lnTo>
                  <a:lnTo>
                    <a:pt x="838067" y="804662"/>
                  </a:lnTo>
                  <a:lnTo>
                    <a:pt x="804662" y="838067"/>
                  </a:lnTo>
                  <a:lnTo>
                    <a:pt x="768145" y="868036"/>
                  </a:lnTo>
                  <a:lnTo>
                    <a:pt x="728865" y="894281"/>
                  </a:lnTo>
                  <a:lnTo>
                    <a:pt x="687202" y="916551"/>
                  </a:lnTo>
                  <a:lnTo>
                    <a:pt x="643558" y="934629"/>
                  </a:lnTo>
                  <a:lnTo>
                    <a:pt x="598351" y="948342"/>
                  </a:lnTo>
                  <a:lnTo>
                    <a:pt x="552018" y="957558"/>
                  </a:lnTo>
                  <a:lnTo>
                    <a:pt x="505004" y="962189"/>
                  </a:lnTo>
                  <a:lnTo>
                    <a:pt x="481384" y="962768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2" y="35864"/>
              <a:ext cx="5125720" cy="10251440"/>
            </a:xfrm>
            <a:custGeom>
              <a:avLst/>
              <a:gdLst/>
              <a:ahLst/>
              <a:cxnLst/>
              <a:rect l="l" t="t" r="r" b="b"/>
              <a:pathLst>
                <a:path w="5125720" h="10251440">
                  <a:moveTo>
                    <a:pt x="2535847" y="1267942"/>
                  </a:moveTo>
                  <a:lnTo>
                    <a:pt x="1267917" y="0"/>
                  </a:lnTo>
                  <a:lnTo>
                    <a:pt x="0" y="1267942"/>
                  </a:lnTo>
                  <a:lnTo>
                    <a:pt x="1267917" y="2535872"/>
                  </a:lnTo>
                  <a:lnTo>
                    <a:pt x="2535847" y="1267942"/>
                  </a:lnTo>
                  <a:close/>
                </a:path>
                <a:path w="5125720" h="10251440">
                  <a:moveTo>
                    <a:pt x="5125326" y="7661554"/>
                  </a:moveTo>
                  <a:lnTo>
                    <a:pt x="3830612" y="7661554"/>
                  </a:lnTo>
                  <a:lnTo>
                    <a:pt x="2535898" y="7661554"/>
                  </a:lnTo>
                  <a:lnTo>
                    <a:pt x="2535898" y="10251021"/>
                  </a:lnTo>
                  <a:lnTo>
                    <a:pt x="5125326" y="7661554"/>
                  </a:lnTo>
                  <a:close/>
                </a:path>
                <a:path w="5125720" h="10251440">
                  <a:moveTo>
                    <a:pt x="5125326" y="2518054"/>
                  </a:moveTo>
                  <a:lnTo>
                    <a:pt x="2535898" y="5107521"/>
                  </a:lnTo>
                  <a:lnTo>
                    <a:pt x="3830599" y="5107521"/>
                  </a:lnTo>
                  <a:lnTo>
                    <a:pt x="5125326" y="5107521"/>
                  </a:lnTo>
                  <a:lnTo>
                    <a:pt x="5125326" y="25180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6166657" y="8433610"/>
            <a:ext cx="11096625" cy="9525"/>
          </a:xfrm>
          <a:custGeom>
            <a:avLst/>
            <a:gdLst/>
            <a:ahLst/>
            <a:cxnLst/>
            <a:rect l="l" t="t" r="r" b="b"/>
            <a:pathLst>
              <a:path w="11096625" h="9525">
                <a:moveTo>
                  <a:pt x="11096624" y="9524"/>
                </a:moveTo>
                <a:lnTo>
                  <a:pt x="0" y="9524"/>
                </a:lnTo>
                <a:lnTo>
                  <a:pt x="0" y="0"/>
                </a:lnTo>
                <a:lnTo>
                  <a:pt x="11096624" y="0"/>
                </a:lnTo>
                <a:lnTo>
                  <a:pt x="11096624" y="95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66658" y="1453261"/>
            <a:ext cx="4762499" cy="1114424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6153957" y="4029884"/>
            <a:ext cx="10007600" cy="399732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5799"/>
              </a:lnSpc>
              <a:spcBef>
                <a:spcPts val="100"/>
              </a:spcBef>
            </a:pPr>
            <a:r>
              <a:rPr dirty="0" sz="7500">
                <a:solidFill>
                  <a:srgbClr val="000000"/>
                </a:solidFill>
              </a:rPr>
              <a:t>Relatório</a:t>
            </a:r>
            <a:r>
              <a:rPr dirty="0" sz="7500" spc="-495">
                <a:solidFill>
                  <a:srgbClr val="000000"/>
                </a:solidFill>
              </a:rPr>
              <a:t> </a:t>
            </a:r>
            <a:r>
              <a:rPr dirty="0" sz="7500" spc="-25">
                <a:solidFill>
                  <a:srgbClr val="000000"/>
                </a:solidFill>
              </a:rPr>
              <a:t>do </a:t>
            </a:r>
            <a:r>
              <a:rPr dirty="0" sz="7500" spc="-165">
                <a:solidFill>
                  <a:srgbClr val="000000"/>
                </a:solidFill>
              </a:rPr>
              <a:t>Desempenho</a:t>
            </a:r>
            <a:r>
              <a:rPr dirty="0" sz="7500" spc="-300">
                <a:solidFill>
                  <a:srgbClr val="000000"/>
                </a:solidFill>
              </a:rPr>
              <a:t> </a:t>
            </a:r>
            <a:r>
              <a:rPr dirty="0" sz="7500">
                <a:solidFill>
                  <a:srgbClr val="000000"/>
                </a:solidFill>
              </a:rPr>
              <a:t>do</a:t>
            </a:r>
            <a:r>
              <a:rPr dirty="0" sz="7500" spc="-300">
                <a:solidFill>
                  <a:srgbClr val="000000"/>
                </a:solidFill>
              </a:rPr>
              <a:t> </a:t>
            </a:r>
            <a:r>
              <a:rPr dirty="0" sz="7500" spc="-10">
                <a:solidFill>
                  <a:srgbClr val="000000"/>
                </a:solidFill>
              </a:rPr>
              <a:t>Plano de</a:t>
            </a:r>
            <a:r>
              <a:rPr dirty="0" sz="7500" spc="-475">
                <a:solidFill>
                  <a:srgbClr val="000000"/>
                </a:solidFill>
              </a:rPr>
              <a:t> </a:t>
            </a:r>
            <a:r>
              <a:rPr dirty="0" sz="7500" spc="-150">
                <a:solidFill>
                  <a:srgbClr val="000000"/>
                </a:solidFill>
              </a:rPr>
              <a:t>Logística</a:t>
            </a:r>
            <a:r>
              <a:rPr dirty="0" sz="7500" spc="-375">
                <a:solidFill>
                  <a:srgbClr val="000000"/>
                </a:solidFill>
              </a:rPr>
              <a:t> </a:t>
            </a:r>
            <a:r>
              <a:rPr dirty="0" sz="7500" spc="-100">
                <a:solidFill>
                  <a:srgbClr val="000000"/>
                </a:solidFill>
              </a:rPr>
              <a:t>Sustentável</a:t>
            </a:r>
            <a:endParaRPr sz="7500"/>
          </a:p>
        </p:txBody>
      </p:sp>
      <p:sp>
        <p:nvSpPr>
          <p:cNvPr id="12" name="object 12" descr=""/>
          <p:cNvSpPr txBox="1"/>
          <p:nvPr/>
        </p:nvSpPr>
        <p:spPr>
          <a:xfrm>
            <a:off x="15505214" y="8587757"/>
            <a:ext cx="176720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 spc="45">
                <a:solidFill>
                  <a:srgbClr val="C2B9B9"/>
                </a:solidFill>
                <a:latin typeface="Arial MT"/>
                <a:cs typeface="Arial MT"/>
              </a:rPr>
              <a:t>2023</a:t>
            </a:r>
            <a:endParaRPr sz="6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5"/>
            <a:ext cx="8766810" cy="10287000"/>
            <a:chOff x="0" y="-5"/>
            <a:chExt cx="876681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8766810" cy="10287000"/>
            </a:xfrm>
            <a:custGeom>
              <a:avLst/>
              <a:gdLst/>
              <a:ahLst/>
              <a:cxnLst/>
              <a:rect l="l" t="t" r="r" b="b"/>
              <a:pathLst>
                <a:path w="8766810" h="10287000">
                  <a:moveTo>
                    <a:pt x="8766375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766375" y="0"/>
                  </a:lnTo>
                  <a:lnTo>
                    <a:pt x="8766375" y="10286999"/>
                  </a:lnTo>
                  <a:close/>
                </a:path>
              </a:pathLst>
            </a:custGeom>
            <a:solidFill>
              <a:srgbClr val="E7E8E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12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6104255"/>
            </a:xfrm>
            <a:custGeom>
              <a:avLst/>
              <a:gdLst/>
              <a:ahLst/>
              <a:cxnLst/>
              <a:rect l="l" t="t" r="r" b="b"/>
              <a:pathLst>
                <a:path w="512445" h="6104255">
                  <a:moveTo>
                    <a:pt x="480580" y="5597080"/>
                  </a:moveTo>
                  <a:lnTo>
                    <a:pt x="476123" y="5552745"/>
                  </a:lnTo>
                  <a:lnTo>
                    <a:pt x="466902" y="5506415"/>
                  </a:lnTo>
                  <a:lnTo>
                    <a:pt x="453186" y="5461203"/>
                  </a:lnTo>
                  <a:lnTo>
                    <a:pt x="435114" y="5417566"/>
                  </a:lnTo>
                  <a:lnTo>
                    <a:pt x="412838" y="5375897"/>
                  </a:lnTo>
                  <a:lnTo>
                    <a:pt x="386600" y="5336616"/>
                  </a:lnTo>
                  <a:lnTo>
                    <a:pt x="356628" y="5300103"/>
                  </a:lnTo>
                  <a:lnTo>
                    <a:pt x="323227" y="5266702"/>
                  </a:lnTo>
                  <a:lnTo>
                    <a:pt x="286702" y="5236730"/>
                  </a:lnTo>
                  <a:lnTo>
                    <a:pt x="247421" y="5210480"/>
                  </a:lnTo>
                  <a:lnTo>
                    <a:pt x="205765" y="5188216"/>
                  </a:lnTo>
                  <a:lnTo>
                    <a:pt x="162115" y="5170132"/>
                  </a:lnTo>
                  <a:lnTo>
                    <a:pt x="116916" y="5156428"/>
                  </a:lnTo>
                  <a:lnTo>
                    <a:pt x="70573" y="5147208"/>
                  </a:lnTo>
                  <a:lnTo>
                    <a:pt x="23571" y="5142573"/>
                  </a:lnTo>
                  <a:lnTo>
                    <a:pt x="0" y="5142001"/>
                  </a:lnTo>
                  <a:lnTo>
                    <a:pt x="0" y="6104026"/>
                  </a:lnTo>
                  <a:lnTo>
                    <a:pt x="26238" y="6104026"/>
                  </a:lnTo>
                  <a:lnTo>
                    <a:pt x="35356" y="6103467"/>
                  </a:lnTo>
                  <a:lnTo>
                    <a:pt x="82245" y="6097676"/>
                  </a:lnTo>
                  <a:lnTo>
                    <a:pt x="128333" y="6087326"/>
                  </a:lnTo>
                  <a:lnTo>
                    <a:pt x="173189" y="6072517"/>
                  </a:lnTo>
                  <a:lnTo>
                    <a:pt x="216382" y="6053366"/>
                  </a:lnTo>
                  <a:lnTo>
                    <a:pt x="257479" y="6030087"/>
                  </a:lnTo>
                  <a:lnTo>
                    <a:pt x="296100" y="6002883"/>
                  </a:lnTo>
                  <a:lnTo>
                    <a:pt x="331876" y="5972022"/>
                  </a:lnTo>
                  <a:lnTo>
                    <a:pt x="364451" y="5937809"/>
                  </a:lnTo>
                  <a:lnTo>
                    <a:pt x="393509" y="5900572"/>
                  </a:lnTo>
                  <a:lnTo>
                    <a:pt x="418795" y="5860656"/>
                  </a:lnTo>
                  <a:lnTo>
                    <a:pt x="440029" y="5818467"/>
                  </a:lnTo>
                  <a:lnTo>
                    <a:pt x="457034" y="5774385"/>
                  </a:lnTo>
                  <a:lnTo>
                    <a:pt x="469633" y="5728855"/>
                  </a:lnTo>
                  <a:lnTo>
                    <a:pt x="477710" y="5682310"/>
                  </a:lnTo>
                  <a:lnTo>
                    <a:pt x="480580" y="5649684"/>
                  </a:lnTo>
                  <a:lnTo>
                    <a:pt x="480580" y="5597080"/>
                  </a:lnTo>
                  <a:close/>
                </a:path>
                <a:path w="512445" h="6104255">
                  <a:moveTo>
                    <a:pt x="512254" y="0"/>
                  </a:moveTo>
                  <a:lnTo>
                    <a:pt x="0" y="0"/>
                  </a:lnTo>
                  <a:lnTo>
                    <a:pt x="0" y="971550"/>
                  </a:lnTo>
                  <a:lnTo>
                    <a:pt x="512254" y="971550"/>
                  </a:lnTo>
                  <a:lnTo>
                    <a:pt x="512254" y="0"/>
                  </a:lnTo>
                  <a:close/>
                </a:path>
              </a:pathLst>
            </a:custGeom>
            <a:solidFill>
              <a:srgbClr val="E7E8E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7705624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2571744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263308" y="2473913"/>
            <a:ext cx="95797" cy="9579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426236" y="2348172"/>
            <a:ext cx="105664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40">
                <a:latin typeface="Arial MT"/>
                <a:cs typeface="Arial MT"/>
              </a:rPr>
              <a:t>Impressões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364708" y="7405402"/>
            <a:ext cx="6658609" cy="4756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755"/>
              </a:lnSpc>
              <a:spcBef>
                <a:spcPts val="125"/>
              </a:spcBef>
            </a:pPr>
            <a:r>
              <a:rPr dirty="0" sz="1650" spc="-5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420370">
              <a:lnSpc>
                <a:spcPts val="1755"/>
              </a:lnSpc>
              <a:tabLst>
                <a:tab pos="1139190" algn="l"/>
                <a:tab pos="1857375" algn="l"/>
                <a:tab pos="2576195" algn="l"/>
                <a:tab pos="3294379" algn="l"/>
                <a:tab pos="4008754" algn="l"/>
                <a:tab pos="4747260" algn="l"/>
                <a:tab pos="5450205" algn="l"/>
                <a:tab pos="616839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647973" y="6212947"/>
            <a:ext cx="85979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5000000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532467" y="5020485"/>
            <a:ext cx="979169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10000000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532467" y="3828020"/>
            <a:ext cx="979169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15000000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532467" y="2635559"/>
            <a:ext cx="979169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20000000</a:t>
            </a:r>
            <a:endParaRPr sz="1650">
              <a:latin typeface="Arial MT"/>
              <a:cs typeface="Arial MT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10664799" y="3751646"/>
            <a:ext cx="6466840" cy="3645535"/>
            <a:chOff x="10664799" y="3751646"/>
            <a:chExt cx="6466840" cy="3645535"/>
          </a:xfrm>
        </p:grpSpPr>
        <p:sp>
          <p:nvSpPr>
            <p:cNvPr id="16" name="object 16" descr=""/>
            <p:cNvSpPr/>
            <p:nvPr/>
          </p:nvSpPr>
          <p:spPr>
            <a:xfrm>
              <a:off x="10664799" y="3981705"/>
              <a:ext cx="6466840" cy="2385060"/>
            </a:xfrm>
            <a:custGeom>
              <a:avLst/>
              <a:gdLst/>
              <a:ahLst/>
              <a:cxnLst/>
              <a:rect l="l" t="t" r="r" b="b"/>
              <a:pathLst>
                <a:path w="6466840" h="2385060">
                  <a:moveTo>
                    <a:pt x="0" y="2384921"/>
                  </a:moveTo>
                  <a:lnTo>
                    <a:pt x="6466333" y="2384921"/>
                  </a:lnTo>
                </a:path>
                <a:path w="6466840" h="2385060">
                  <a:moveTo>
                    <a:pt x="0" y="1192461"/>
                  </a:moveTo>
                  <a:lnTo>
                    <a:pt x="6466333" y="1192461"/>
                  </a:lnTo>
                </a:path>
                <a:path w="6466840" h="2385060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1024040" y="3791562"/>
              <a:ext cx="718820" cy="232410"/>
            </a:xfrm>
            <a:custGeom>
              <a:avLst/>
              <a:gdLst/>
              <a:ahLst/>
              <a:cxnLst/>
              <a:rect l="l" t="t" r="r" b="b"/>
              <a:pathLst>
                <a:path w="718820" h="232410">
                  <a:moveTo>
                    <a:pt x="0" y="232413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1024040" y="3791562"/>
              <a:ext cx="718820" cy="232410"/>
            </a:xfrm>
            <a:custGeom>
              <a:avLst/>
              <a:gdLst/>
              <a:ahLst/>
              <a:cxnLst/>
              <a:rect l="l" t="t" r="r" b="b"/>
              <a:pathLst>
                <a:path w="718820" h="232410">
                  <a:moveTo>
                    <a:pt x="0" y="232413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1742521" y="3791562"/>
              <a:ext cx="718820" cy="283210"/>
            </a:xfrm>
            <a:custGeom>
              <a:avLst/>
              <a:gdLst/>
              <a:ahLst/>
              <a:cxnLst/>
              <a:rect l="l" t="t" r="r" b="b"/>
              <a:pathLst>
                <a:path w="718820" h="283210">
                  <a:moveTo>
                    <a:pt x="718481" y="282733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1742521" y="3791562"/>
              <a:ext cx="718820" cy="283210"/>
            </a:xfrm>
            <a:custGeom>
              <a:avLst/>
              <a:gdLst/>
              <a:ahLst/>
              <a:cxnLst/>
              <a:rect l="l" t="t" r="r" b="b"/>
              <a:pathLst>
                <a:path w="718820" h="283210">
                  <a:moveTo>
                    <a:pt x="0" y="0"/>
                  </a:moveTo>
                  <a:lnTo>
                    <a:pt x="718481" y="282733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2461003" y="4074296"/>
              <a:ext cx="718820" cy="517525"/>
            </a:xfrm>
            <a:custGeom>
              <a:avLst/>
              <a:gdLst/>
              <a:ahLst/>
              <a:cxnLst/>
              <a:rect l="l" t="t" r="r" b="b"/>
              <a:pathLst>
                <a:path w="718819" h="517525">
                  <a:moveTo>
                    <a:pt x="718481" y="517232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2461003" y="4074296"/>
              <a:ext cx="718820" cy="517525"/>
            </a:xfrm>
            <a:custGeom>
              <a:avLst/>
              <a:gdLst/>
              <a:ahLst/>
              <a:cxnLst/>
              <a:rect l="l" t="t" r="r" b="b"/>
              <a:pathLst>
                <a:path w="718819" h="517525">
                  <a:moveTo>
                    <a:pt x="0" y="0"/>
                  </a:moveTo>
                  <a:lnTo>
                    <a:pt x="718481" y="517232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3179484" y="4591528"/>
              <a:ext cx="718820" cy="626110"/>
            </a:xfrm>
            <a:custGeom>
              <a:avLst/>
              <a:gdLst/>
              <a:ahLst/>
              <a:cxnLst/>
              <a:rect l="l" t="t" r="r" b="b"/>
              <a:pathLst>
                <a:path w="718819" h="626110">
                  <a:moveTo>
                    <a:pt x="718481" y="625934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3179484" y="4591528"/>
              <a:ext cx="718820" cy="626110"/>
            </a:xfrm>
            <a:custGeom>
              <a:avLst/>
              <a:gdLst/>
              <a:ahLst/>
              <a:cxnLst/>
              <a:rect l="l" t="t" r="r" b="b"/>
              <a:pathLst>
                <a:path w="718819" h="626110">
                  <a:moveTo>
                    <a:pt x="0" y="0"/>
                  </a:moveTo>
                  <a:lnTo>
                    <a:pt x="718481" y="625934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3897966" y="5217463"/>
              <a:ext cx="718820" cy="1889125"/>
            </a:xfrm>
            <a:custGeom>
              <a:avLst/>
              <a:gdLst/>
              <a:ahLst/>
              <a:cxnLst/>
              <a:rect l="l" t="t" r="r" b="b"/>
              <a:pathLst>
                <a:path w="718819" h="1889125">
                  <a:moveTo>
                    <a:pt x="718481" y="1888872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3897966" y="5217463"/>
              <a:ext cx="718820" cy="1889125"/>
            </a:xfrm>
            <a:custGeom>
              <a:avLst/>
              <a:gdLst/>
              <a:ahLst/>
              <a:cxnLst/>
              <a:rect l="l" t="t" r="r" b="b"/>
              <a:pathLst>
                <a:path w="718819" h="1889125">
                  <a:moveTo>
                    <a:pt x="0" y="0"/>
                  </a:moveTo>
                  <a:lnTo>
                    <a:pt x="718481" y="1888872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4616447" y="7106335"/>
              <a:ext cx="718820" cy="250825"/>
            </a:xfrm>
            <a:custGeom>
              <a:avLst/>
              <a:gdLst/>
              <a:ahLst/>
              <a:cxnLst/>
              <a:rect l="l" t="t" r="r" b="b"/>
              <a:pathLst>
                <a:path w="718819" h="250825">
                  <a:moveTo>
                    <a:pt x="718481" y="250608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4616447" y="7106335"/>
              <a:ext cx="718820" cy="250825"/>
            </a:xfrm>
            <a:custGeom>
              <a:avLst/>
              <a:gdLst/>
              <a:ahLst/>
              <a:cxnLst/>
              <a:rect l="l" t="t" r="r" b="b"/>
              <a:pathLst>
                <a:path w="718819" h="250825">
                  <a:moveTo>
                    <a:pt x="0" y="0"/>
                  </a:moveTo>
                  <a:lnTo>
                    <a:pt x="718481" y="250608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5334929" y="7158773"/>
              <a:ext cx="718820" cy="198755"/>
            </a:xfrm>
            <a:custGeom>
              <a:avLst/>
              <a:gdLst/>
              <a:ahLst/>
              <a:cxnLst/>
              <a:rect l="l" t="t" r="r" b="b"/>
              <a:pathLst>
                <a:path w="718819" h="198754">
                  <a:moveTo>
                    <a:pt x="0" y="198170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5334929" y="7158773"/>
              <a:ext cx="718820" cy="198755"/>
            </a:xfrm>
            <a:custGeom>
              <a:avLst/>
              <a:gdLst/>
              <a:ahLst/>
              <a:cxnLst/>
              <a:rect l="l" t="t" r="r" b="b"/>
              <a:pathLst>
                <a:path w="718819" h="198754">
                  <a:moveTo>
                    <a:pt x="0" y="198170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6053410" y="7117443"/>
              <a:ext cx="718820" cy="41910"/>
            </a:xfrm>
            <a:custGeom>
              <a:avLst/>
              <a:gdLst/>
              <a:ahLst/>
              <a:cxnLst/>
              <a:rect l="l" t="t" r="r" b="b"/>
              <a:pathLst>
                <a:path w="718819" h="41909">
                  <a:moveTo>
                    <a:pt x="0" y="41330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6053410" y="7117443"/>
              <a:ext cx="718820" cy="41910"/>
            </a:xfrm>
            <a:custGeom>
              <a:avLst/>
              <a:gdLst/>
              <a:ahLst/>
              <a:cxnLst/>
              <a:rect l="l" t="t" r="r" b="b"/>
              <a:pathLst>
                <a:path w="718819" h="41909">
                  <a:moveTo>
                    <a:pt x="0" y="41330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3" name="object 3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3984060"/>
              <a:ext cx="79831" cy="79831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02605" y="3751646"/>
              <a:ext cx="79831" cy="79831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139569" y="4551613"/>
              <a:ext cx="79831" cy="79831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21087" y="4034380"/>
              <a:ext cx="79831" cy="79831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58050" y="5177547"/>
              <a:ext cx="79831" cy="79831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76531" y="7066420"/>
              <a:ext cx="79831" cy="79830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13494" y="7118857"/>
              <a:ext cx="79831" cy="79830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295012" y="7317028"/>
              <a:ext cx="79831" cy="79830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31975" y="7077527"/>
              <a:ext cx="79831" cy="79830"/>
            </a:xfrm>
            <a:prstGeom prst="rect">
              <a:avLst/>
            </a:prstGeom>
          </p:spPr>
        </p:pic>
      </p:grpSp>
      <p:sp>
        <p:nvSpPr>
          <p:cNvPr id="42" name="object 42" descr=""/>
          <p:cNvSpPr/>
          <p:nvPr/>
        </p:nvSpPr>
        <p:spPr>
          <a:xfrm>
            <a:off x="10664799" y="2789244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/>
          <p:nvPr/>
        </p:nvSpPr>
        <p:spPr>
          <a:xfrm>
            <a:off x="10664799" y="7559088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xfrm>
            <a:off x="1652732" y="3342606"/>
            <a:ext cx="4058285" cy="1000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400" spc="-135">
                <a:solidFill>
                  <a:srgbClr val="000000"/>
                </a:solidFill>
              </a:rPr>
              <a:t>Impressões</a:t>
            </a:r>
            <a:endParaRPr sz="6400"/>
          </a:p>
        </p:txBody>
      </p:sp>
      <p:sp>
        <p:nvSpPr>
          <p:cNvPr id="45" name="object 45" descr=""/>
          <p:cNvSpPr txBox="1"/>
          <p:nvPr/>
        </p:nvSpPr>
        <p:spPr>
          <a:xfrm>
            <a:off x="1652732" y="4714932"/>
            <a:ext cx="6166485" cy="1983739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19"/>
              </a:spcBef>
            </a:pPr>
            <a:r>
              <a:rPr dirty="0" sz="2600">
                <a:latin typeface="Arial MT"/>
                <a:cs typeface="Arial MT"/>
              </a:rPr>
              <a:t>No</a:t>
            </a:r>
            <a:r>
              <a:rPr dirty="0" sz="2600" spc="-18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gráfico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ao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lado,</a:t>
            </a:r>
            <a:r>
              <a:rPr dirty="0" sz="2600" spc="-12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é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105">
                <a:latin typeface="Arial MT"/>
                <a:cs typeface="Arial MT"/>
              </a:rPr>
              <a:t>possível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visualizar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a </a:t>
            </a:r>
            <a:r>
              <a:rPr dirty="0" sz="2600" spc="-55">
                <a:latin typeface="Arial MT"/>
                <a:cs typeface="Arial MT"/>
              </a:rPr>
              <a:t>quantidade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95">
                <a:latin typeface="Arial MT"/>
                <a:cs typeface="Arial MT"/>
              </a:rPr>
              <a:t>impressões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desde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8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início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da </a:t>
            </a:r>
            <a:r>
              <a:rPr dirty="0" sz="2600" spc="-60">
                <a:latin typeface="Arial MT"/>
                <a:cs typeface="Arial MT"/>
              </a:rPr>
              <a:t>série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histórica,</a:t>
            </a:r>
            <a:r>
              <a:rPr dirty="0" sz="2600" spc="-5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em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2015.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0">
                <a:latin typeface="Arial MT"/>
                <a:cs typeface="Arial MT"/>
              </a:rPr>
              <a:t>Desde</a:t>
            </a:r>
            <a:r>
              <a:rPr dirty="0" sz="2600" spc="-5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2016, </a:t>
            </a:r>
            <a:r>
              <a:rPr dirty="0" sz="2600" spc="-65">
                <a:latin typeface="Arial MT"/>
                <a:cs typeface="Arial MT"/>
              </a:rPr>
              <a:t>observa-</a:t>
            </a:r>
            <a:r>
              <a:rPr dirty="0" sz="2600" spc="-190">
                <a:latin typeface="Arial MT"/>
                <a:cs typeface="Arial MT"/>
              </a:rPr>
              <a:t>se</a:t>
            </a:r>
            <a:r>
              <a:rPr dirty="0" sz="2600" spc="-25">
                <a:latin typeface="Arial MT"/>
                <a:cs typeface="Arial MT"/>
              </a:rPr>
              <a:t> </a:t>
            </a:r>
            <a:r>
              <a:rPr dirty="0" sz="2600" spc="-55">
                <a:latin typeface="Arial MT"/>
                <a:cs typeface="Arial MT"/>
              </a:rPr>
              <a:t>uma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 spc="-55">
                <a:latin typeface="Arial MT"/>
                <a:cs typeface="Arial MT"/>
              </a:rPr>
              <a:t>redução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no</a:t>
            </a:r>
            <a:r>
              <a:rPr dirty="0" sz="2600" spc="-85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volume,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com </a:t>
            </a:r>
            <a:r>
              <a:rPr dirty="0" sz="2600">
                <a:latin typeface="Arial MT"/>
                <a:cs typeface="Arial MT"/>
              </a:rPr>
              <a:t>um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 spc="-70">
                <a:latin typeface="Arial MT"/>
                <a:cs typeface="Arial MT"/>
              </a:rPr>
              <a:t>pequeno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aumento</a:t>
            </a:r>
            <a:r>
              <a:rPr dirty="0" sz="2600" spc="-85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desde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2021.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2888962" y="9112261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7" name="object 47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45"/>
                </a:lnTo>
                <a:lnTo>
                  <a:pt x="263067" y="239445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5"/>
            <a:ext cx="8649970" cy="10287000"/>
            <a:chOff x="0" y="-5"/>
            <a:chExt cx="864997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8649970" cy="10287000"/>
            </a:xfrm>
            <a:custGeom>
              <a:avLst/>
              <a:gdLst/>
              <a:ahLst/>
              <a:cxnLst/>
              <a:rect l="l" t="t" r="r" b="b"/>
              <a:pathLst>
                <a:path w="8649970" h="10287000">
                  <a:moveTo>
                    <a:pt x="8649970" y="10286994"/>
                  </a:moveTo>
                  <a:lnTo>
                    <a:pt x="0" y="10286994"/>
                  </a:lnTo>
                  <a:lnTo>
                    <a:pt x="0" y="0"/>
                  </a:lnTo>
                  <a:lnTo>
                    <a:pt x="8649970" y="0"/>
                  </a:lnTo>
                  <a:lnTo>
                    <a:pt x="8649970" y="10286994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0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971550"/>
            </a:xfrm>
            <a:custGeom>
              <a:avLst/>
              <a:gdLst/>
              <a:ahLst/>
              <a:cxnLst/>
              <a:rect l="l" t="t" r="r" b="b"/>
              <a:pathLst>
                <a:path w="512445" h="971550">
                  <a:moveTo>
                    <a:pt x="512258" y="971549"/>
                  </a:moveTo>
                  <a:lnTo>
                    <a:pt x="0" y="971549"/>
                  </a:lnTo>
                  <a:lnTo>
                    <a:pt x="0" y="0"/>
                  </a:lnTo>
                  <a:lnTo>
                    <a:pt x="512258" y="0"/>
                  </a:lnTo>
                  <a:lnTo>
                    <a:pt x="512258" y="971549"/>
                  </a:lnTo>
                  <a:close/>
                </a:path>
              </a:pathLst>
            </a:custGeom>
            <a:solidFill>
              <a:srgbClr val="FFFFFF">
                <a:alpha val="37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5941177"/>
              <a:ext cx="480695" cy="962025"/>
            </a:xfrm>
            <a:custGeom>
              <a:avLst/>
              <a:gdLst/>
              <a:ahLst/>
              <a:cxnLst/>
              <a:rect l="l" t="t" r="r" b="b"/>
              <a:pathLst>
                <a:path w="480695" h="962025">
                  <a:moveTo>
                    <a:pt x="26248" y="962025"/>
                  </a:moveTo>
                  <a:lnTo>
                    <a:pt x="0" y="962025"/>
                  </a:lnTo>
                  <a:lnTo>
                    <a:pt x="0" y="0"/>
                  </a:lnTo>
                  <a:lnTo>
                    <a:pt x="47134" y="2318"/>
                  </a:lnTo>
                  <a:lnTo>
                    <a:pt x="93864" y="9250"/>
                  </a:lnTo>
                  <a:lnTo>
                    <a:pt x="139689" y="20728"/>
                  </a:lnTo>
                  <a:lnTo>
                    <a:pt x="184168" y="36643"/>
                  </a:lnTo>
                  <a:lnTo>
                    <a:pt x="226873" y="56841"/>
                  </a:lnTo>
                  <a:lnTo>
                    <a:pt x="267393" y="81128"/>
                  </a:lnTo>
                  <a:lnTo>
                    <a:pt x="305337" y="109269"/>
                  </a:lnTo>
                  <a:lnTo>
                    <a:pt x="340341" y="140994"/>
                  </a:lnTo>
                  <a:lnTo>
                    <a:pt x="372066" y="175997"/>
                  </a:lnTo>
                  <a:lnTo>
                    <a:pt x="400207" y="213942"/>
                  </a:lnTo>
                  <a:lnTo>
                    <a:pt x="424493" y="254462"/>
                  </a:lnTo>
                  <a:lnTo>
                    <a:pt x="444692" y="297167"/>
                  </a:lnTo>
                  <a:lnTo>
                    <a:pt x="460607" y="341646"/>
                  </a:lnTo>
                  <a:lnTo>
                    <a:pt x="472085" y="387471"/>
                  </a:lnTo>
                  <a:lnTo>
                    <a:pt x="479017" y="434201"/>
                  </a:lnTo>
                  <a:lnTo>
                    <a:pt x="480591" y="455087"/>
                  </a:lnTo>
                  <a:lnTo>
                    <a:pt x="480591" y="507682"/>
                  </a:lnTo>
                  <a:lnTo>
                    <a:pt x="476125" y="552018"/>
                  </a:lnTo>
                  <a:lnTo>
                    <a:pt x="466909" y="598352"/>
                  </a:lnTo>
                  <a:lnTo>
                    <a:pt x="453195" y="643558"/>
                  </a:lnTo>
                  <a:lnTo>
                    <a:pt x="435117" y="687203"/>
                  </a:lnTo>
                  <a:lnTo>
                    <a:pt x="412848" y="728866"/>
                  </a:lnTo>
                  <a:lnTo>
                    <a:pt x="386602" y="768145"/>
                  </a:lnTo>
                  <a:lnTo>
                    <a:pt x="356633" y="804663"/>
                  </a:lnTo>
                  <a:lnTo>
                    <a:pt x="323229" y="838067"/>
                  </a:lnTo>
                  <a:lnTo>
                    <a:pt x="286711" y="868037"/>
                  </a:lnTo>
                  <a:lnTo>
                    <a:pt x="247431" y="894282"/>
                  </a:lnTo>
                  <a:lnTo>
                    <a:pt x="205769" y="916551"/>
                  </a:lnTo>
                  <a:lnTo>
                    <a:pt x="162124" y="934630"/>
                  </a:lnTo>
                  <a:lnTo>
                    <a:pt x="116917" y="948343"/>
                  </a:lnTo>
                  <a:lnTo>
                    <a:pt x="70584" y="957559"/>
                  </a:lnTo>
                  <a:lnTo>
                    <a:pt x="26248" y="962025"/>
                  </a:lnTo>
                  <a:close/>
                </a:path>
              </a:pathLst>
            </a:custGeom>
            <a:solidFill>
              <a:srgbClr val="FFFFFF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7705625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2571744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12261" y="2457945"/>
            <a:ext cx="95797" cy="95797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983173" y="2340187"/>
            <a:ext cx="195389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45">
                <a:latin typeface="Arial MT"/>
                <a:cs typeface="Arial MT"/>
              </a:rPr>
              <a:t>Serviços</a:t>
            </a:r>
            <a:r>
              <a:rPr dirty="0" sz="1650" spc="-70">
                <a:latin typeface="Arial MT"/>
                <a:cs typeface="Arial MT"/>
              </a:rPr>
              <a:t> </a:t>
            </a:r>
            <a:r>
              <a:rPr dirty="0" sz="1650" spc="-30">
                <a:latin typeface="Arial MT"/>
                <a:cs typeface="Arial MT"/>
              </a:rPr>
              <a:t>gráficos</a:t>
            </a:r>
            <a:r>
              <a:rPr dirty="0" sz="1650" spc="-70">
                <a:latin typeface="Arial MT"/>
                <a:cs typeface="Arial MT"/>
              </a:rPr>
              <a:t> </a:t>
            </a:r>
            <a:r>
              <a:rPr dirty="0" sz="1650" spc="-65">
                <a:latin typeface="Arial MT"/>
                <a:cs typeface="Arial MT"/>
              </a:rPr>
              <a:t>(R$)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586104" y="6724001"/>
            <a:ext cx="7437120" cy="11569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20">
                <a:latin typeface="Arial MT"/>
                <a:cs typeface="Arial MT"/>
              </a:rPr>
              <a:t>20000</a:t>
            </a:r>
            <a:endParaRPr sz="1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85"/>
              </a:spcBef>
            </a:pPr>
            <a:endParaRPr sz="1650">
              <a:latin typeface="Arial MT"/>
              <a:cs typeface="Arial MT"/>
            </a:endParaRPr>
          </a:p>
          <a:p>
            <a:pPr marL="490220">
              <a:lnSpc>
                <a:spcPts val="1755"/>
              </a:lnSpc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6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1199515">
              <a:lnSpc>
                <a:spcPts val="1755"/>
              </a:lnSpc>
              <a:tabLst>
                <a:tab pos="1917700" algn="l"/>
                <a:tab pos="2635885" algn="l"/>
                <a:tab pos="3354704" algn="l"/>
                <a:tab pos="4072890" algn="l"/>
                <a:tab pos="4787900" algn="l"/>
                <a:tab pos="5525770" algn="l"/>
                <a:tab pos="6228715" algn="l"/>
                <a:tab pos="694690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586104" y="6042595"/>
            <a:ext cx="92011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20">
                <a:latin typeface="Arial MT"/>
                <a:cs typeface="Arial MT"/>
              </a:rPr>
              <a:t>40000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586104" y="5361189"/>
            <a:ext cx="92011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20">
                <a:latin typeface="Arial MT"/>
                <a:cs typeface="Arial MT"/>
              </a:rPr>
              <a:t>60000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586104" y="4679782"/>
            <a:ext cx="92011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20">
                <a:latin typeface="Arial MT"/>
                <a:cs typeface="Arial MT"/>
              </a:rPr>
              <a:t>80000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470598" y="3998376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470598" y="3316970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120000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470598" y="2635563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140000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10664799" y="6877683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9" name="object 19" descr=""/>
          <p:cNvGrpSpPr/>
          <p:nvPr/>
        </p:nvGrpSpPr>
        <p:grpSpPr>
          <a:xfrm>
            <a:off x="10664799" y="3252071"/>
            <a:ext cx="6466840" cy="3211195"/>
            <a:chOff x="10664799" y="3252071"/>
            <a:chExt cx="6466840" cy="3211195"/>
          </a:xfrm>
        </p:grpSpPr>
        <p:sp>
          <p:nvSpPr>
            <p:cNvPr id="20" name="object 20" descr=""/>
            <p:cNvSpPr/>
            <p:nvPr/>
          </p:nvSpPr>
          <p:spPr>
            <a:xfrm>
              <a:off x="10664799" y="3470651"/>
              <a:ext cx="6466840" cy="2726055"/>
            </a:xfrm>
            <a:custGeom>
              <a:avLst/>
              <a:gdLst/>
              <a:ahLst/>
              <a:cxnLst/>
              <a:rect l="l" t="t" r="r" b="b"/>
              <a:pathLst>
                <a:path w="6466840" h="2726054">
                  <a:moveTo>
                    <a:pt x="0" y="2725625"/>
                  </a:moveTo>
                  <a:lnTo>
                    <a:pt x="6466333" y="2725625"/>
                  </a:lnTo>
                </a:path>
                <a:path w="6466840" h="2726054">
                  <a:moveTo>
                    <a:pt x="0" y="2044218"/>
                  </a:moveTo>
                  <a:lnTo>
                    <a:pt x="6466333" y="2044218"/>
                  </a:lnTo>
                </a:path>
                <a:path w="6466840" h="2726054">
                  <a:moveTo>
                    <a:pt x="0" y="1362812"/>
                  </a:moveTo>
                  <a:lnTo>
                    <a:pt x="6466333" y="1362812"/>
                  </a:lnTo>
                </a:path>
                <a:path w="6466840" h="2726054">
                  <a:moveTo>
                    <a:pt x="0" y="681406"/>
                  </a:moveTo>
                  <a:lnTo>
                    <a:pt x="6466333" y="681406"/>
                  </a:lnTo>
                </a:path>
                <a:path w="6466840" h="2726054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1024040" y="3679707"/>
              <a:ext cx="718820" cy="2386330"/>
            </a:xfrm>
            <a:custGeom>
              <a:avLst/>
              <a:gdLst/>
              <a:ahLst/>
              <a:cxnLst/>
              <a:rect l="l" t="t" r="r" b="b"/>
              <a:pathLst>
                <a:path w="718820" h="2386329">
                  <a:moveTo>
                    <a:pt x="718481" y="238608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1024040" y="3679707"/>
              <a:ext cx="718820" cy="2386330"/>
            </a:xfrm>
            <a:custGeom>
              <a:avLst/>
              <a:gdLst/>
              <a:ahLst/>
              <a:cxnLst/>
              <a:rect l="l" t="t" r="r" b="b"/>
              <a:pathLst>
                <a:path w="718820" h="2386329">
                  <a:moveTo>
                    <a:pt x="0" y="0"/>
                  </a:moveTo>
                  <a:lnTo>
                    <a:pt x="718481" y="238608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1742521" y="4313892"/>
              <a:ext cx="718820" cy="1751964"/>
            </a:xfrm>
            <a:custGeom>
              <a:avLst/>
              <a:gdLst/>
              <a:ahLst/>
              <a:cxnLst/>
              <a:rect l="l" t="t" r="r" b="b"/>
              <a:pathLst>
                <a:path w="718820" h="1751964">
                  <a:moveTo>
                    <a:pt x="0" y="1751895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1742521" y="4313892"/>
              <a:ext cx="718820" cy="1751964"/>
            </a:xfrm>
            <a:custGeom>
              <a:avLst/>
              <a:gdLst/>
              <a:ahLst/>
              <a:cxnLst/>
              <a:rect l="l" t="t" r="r" b="b"/>
              <a:pathLst>
                <a:path w="718820" h="1751964">
                  <a:moveTo>
                    <a:pt x="0" y="1751895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2461003" y="4180643"/>
              <a:ext cx="718820" cy="133350"/>
            </a:xfrm>
            <a:custGeom>
              <a:avLst/>
              <a:gdLst/>
              <a:ahLst/>
              <a:cxnLst/>
              <a:rect l="l" t="t" r="r" b="b"/>
              <a:pathLst>
                <a:path w="718819" h="133350">
                  <a:moveTo>
                    <a:pt x="0" y="133249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2461003" y="4180643"/>
              <a:ext cx="718820" cy="133350"/>
            </a:xfrm>
            <a:custGeom>
              <a:avLst/>
              <a:gdLst/>
              <a:ahLst/>
              <a:cxnLst/>
              <a:rect l="l" t="t" r="r" b="b"/>
              <a:pathLst>
                <a:path w="718819" h="133350">
                  <a:moveTo>
                    <a:pt x="0" y="133249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3179484" y="3291987"/>
              <a:ext cx="718820" cy="889000"/>
            </a:xfrm>
            <a:custGeom>
              <a:avLst/>
              <a:gdLst/>
              <a:ahLst/>
              <a:cxnLst/>
              <a:rect l="l" t="t" r="r" b="b"/>
              <a:pathLst>
                <a:path w="718819" h="889000">
                  <a:moveTo>
                    <a:pt x="0" y="888655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3179484" y="3291987"/>
              <a:ext cx="718820" cy="889000"/>
            </a:xfrm>
            <a:custGeom>
              <a:avLst/>
              <a:gdLst/>
              <a:ahLst/>
              <a:cxnLst/>
              <a:rect l="l" t="t" r="r" b="b"/>
              <a:pathLst>
                <a:path w="718819" h="889000">
                  <a:moveTo>
                    <a:pt x="0" y="888655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3897966" y="3291987"/>
              <a:ext cx="718820" cy="464184"/>
            </a:xfrm>
            <a:custGeom>
              <a:avLst/>
              <a:gdLst/>
              <a:ahLst/>
              <a:cxnLst/>
              <a:rect l="l" t="t" r="r" b="b"/>
              <a:pathLst>
                <a:path w="718819" h="464185">
                  <a:moveTo>
                    <a:pt x="718481" y="46376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3897966" y="3291987"/>
              <a:ext cx="718820" cy="464184"/>
            </a:xfrm>
            <a:custGeom>
              <a:avLst/>
              <a:gdLst/>
              <a:ahLst/>
              <a:cxnLst/>
              <a:rect l="l" t="t" r="r" b="b"/>
              <a:pathLst>
                <a:path w="718819" h="464185">
                  <a:moveTo>
                    <a:pt x="0" y="0"/>
                  </a:moveTo>
                  <a:lnTo>
                    <a:pt x="718481" y="463765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4616447" y="3755752"/>
              <a:ext cx="718820" cy="2667635"/>
            </a:xfrm>
            <a:custGeom>
              <a:avLst/>
              <a:gdLst/>
              <a:ahLst/>
              <a:cxnLst/>
              <a:rect l="l" t="t" r="r" b="b"/>
              <a:pathLst>
                <a:path w="718819" h="2667635">
                  <a:moveTo>
                    <a:pt x="718481" y="266753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4616447" y="3755752"/>
              <a:ext cx="718820" cy="2667635"/>
            </a:xfrm>
            <a:custGeom>
              <a:avLst/>
              <a:gdLst/>
              <a:ahLst/>
              <a:cxnLst/>
              <a:rect l="l" t="t" r="r" b="b"/>
              <a:pathLst>
                <a:path w="718819" h="2667635">
                  <a:moveTo>
                    <a:pt x="0" y="0"/>
                  </a:moveTo>
                  <a:lnTo>
                    <a:pt x="718481" y="2667535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5334929" y="3953973"/>
              <a:ext cx="718820" cy="2469515"/>
            </a:xfrm>
            <a:custGeom>
              <a:avLst/>
              <a:gdLst/>
              <a:ahLst/>
              <a:cxnLst/>
              <a:rect l="l" t="t" r="r" b="b"/>
              <a:pathLst>
                <a:path w="718819" h="2469515">
                  <a:moveTo>
                    <a:pt x="0" y="2469314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5334929" y="3953973"/>
              <a:ext cx="718820" cy="2469515"/>
            </a:xfrm>
            <a:custGeom>
              <a:avLst/>
              <a:gdLst/>
              <a:ahLst/>
              <a:cxnLst/>
              <a:rect l="l" t="t" r="r" b="b"/>
              <a:pathLst>
                <a:path w="718819" h="2469515">
                  <a:moveTo>
                    <a:pt x="0" y="2469314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6053410" y="3953973"/>
              <a:ext cx="718820" cy="554355"/>
            </a:xfrm>
            <a:custGeom>
              <a:avLst/>
              <a:gdLst/>
              <a:ahLst/>
              <a:cxnLst/>
              <a:rect l="l" t="t" r="r" b="b"/>
              <a:pathLst>
                <a:path w="718819" h="554354">
                  <a:moveTo>
                    <a:pt x="718481" y="554187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16053410" y="3953973"/>
              <a:ext cx="718820" cy="554355"/>
            </a:xfrm>
            <a:custGeom>
              <a:avLst/>
              <a:gdLst/>
              <a:ahLst/>
              <a:cxnLst/>
              <a:rect l="l" t="t" r="r" b="b"/>
              <a:pathLst>
                <a:path w="718819" h="554354">
                  <a:moveTo>
                    <a:pt x="0" y="0"/>
                  </a:moveTo>
                  <a:lnTo>
                    <a:pt x="718481" y="554187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3639791"/>
              <a:ext cx="79831" cy="79831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02605" y="6025872"/>
              <a:ext cx="79831" cy="7983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21087" y="4273976"/>
              <a:ext cx="79831" cy="79831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39569" y="4140727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58050" y="3252071"/>
              <a:ext cx="79831" cy="79831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76531" y="3715836"/>
              <a:ext cx="79831" cy="79831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295012" y="6383371"/>
              <a:ext cx="79831" cy="79831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13494" y="3914057"/>
              <a:ext cx="79831" cy="79831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31975" y="4468245"/>
              <a:ext cx="79831" cy="79831"/>
            </a:xfrm>
            <a:prstGeom prst="rect">
              <a:avLst/>
            </a:prstGeom>
          </p:spPr>
        </p:pic>
      </p:grpSp>
      <p:sp>
        <p:nvSpPr>
          <p:cNvPr id="46" name="object 46" descr=""/>
          <p:cNvSpPr/>
          <p:nvPr/>
        </p:nvSpPr>
        <p:spPr>
          <a:xfrm>
            <a:off x="10664799" y="2789245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 descr=""/>
          <p:cNvSpPr/>
          <p:nvPr/>
        </p:nvSpPr>
        <p:spPr>
          <a:xfrm>
            <a:off x="10664799" y="7559089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 descr=""/>
          <p:cNvSpPr txBox="1"/>
          <p:nvPr/>
        </p:nvSpPr>
        <p:spPr>
          <a:xfrm>
            <a:off x="1652732" y="3342608"/>
            <a:ext cx="6186170" cy="2965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400" spc="-165">
                <a:latin typeface="Arial MT"/>
                <a:cs typeface="Arial MT"/>
              </a:rPr>
              <a:t>Serviços</a:t>
            </a:r>
            <a:r>
              <a:rPr dirty="0" sz="6400" spc="-245">
                <a:latin typeface="Arial MT"/>
                <a:cs typeface="Arial MT"/>
              </a:rPr>
              <a:t> </a:t>
            </a:r>
            <a:r>
              <a:rPr dirty="0" sz="6400" spc="-10">
                <a:latin typeface="Arial MT"/>
                <a:cs typeface="Arial MT"/>
              </a:rPr>
              <a:t>gráficos</a:t>
            </a:r>
            <a:endParaRPr sz="6400">
              <a:latin typeface="Arial MT"/>
              <a:cs typeface="Arial MT"/>
            </a:endParaRPr>
          </a:p>
          <a:p>
            <a:pPr marL="12700" marR="5080">
              <a:lnSpc>
                <a:spcPts val="3070"/>
              </a:lnSpc>
              <a:spcBef>
                <a:spcPts val="6340"/>
              </a:spcBef>
            </a:pPr>
            <a:r>
              <a:rPr dirty="0" sz="2600" spc="-100">
                <a:latin typeface="Arial MT"/>
                <a:cs typeface="Arial MT"/>
              </a:rPr>
              <a:t>Serviços</a:t>
            </a:r>
            <a:r>
              <a:rPr dirty="0" sz="2600" spc="-85">
                <a:latin typeface="Arial MT"/>
                <a:cs typeface="Arial MT"/>
              </a:rPr>
              <a:t> </a:t>
            </a:r>
            <a:r>
              <a:rPr dirty="0" sz="2600" spc="-40">
                <a:latin typeface="Arial MT"/>
                <a:cs typeface="Arial MT"/>
              </a:rPr>
              <a:t>gráficos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compreendem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30">
                <a:latin typeface="Arial MT"/>
                <a:cs typeface="Arial MT"/>
              </a:rPr>
              <a:t>todos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os </a:t>
            </a:r>
            <a:r>
              <a:rPr dirty="0" sz="2600" spc="-120">
                <a:latin typeface="Arial MT"/>
                <a:cs typeface="Arial MT"/>
              </a:rPr>
              <a:t>gastos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com</a:t>
            </a:r>
            <a:r>
              <a:rPr dirty="0" sz="2600" spc="-170">
                <a:latin typeface="Arial MT"/>
                <a:cs typeface="Arial MT"/>
              </a:rPr>
              <a:t> </a:t>
            </a:r>
            <a:r>
              <a:rPr dirty="0" sz="2600" spc="-85">
                <a:latin typeface="Arial MT"/>
                <a:cs typeface="Arial MT"/>
              </a:rPr>
              <a:t>serviços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impressão,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como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os </a:t>
            </a:r>
            <a:r>
              <a:rPr dirty="0" sz="2600" spc="-60">
                <a:latin typeface="Arial MT"/>
                <a:cs typeface="Arial MT"/>
              </a:rPr>
              <a:t>banners,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30">
                <a:latin typeface="Arial MT"/>
                <a:cs typeface="Arial MT"/>
              </a:rPr>
              <a:t>panfletos,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folders,</a:t>
            </a:r>
            <a:r>
              <a:rPr dirty="0" sz="2600" spc="-8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etc.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2888962" y="9112263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50" name="object 50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11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71"/>
                  </a:moveTo>
                  <a:lnTo>
                    <a:pt x="1662188" y="773988"/>
                  </a:lnTo>
                  <a:lnTo>
                    <a:pt x="1658010" y="725855"/>
                  </a:lnTo>
                  <a:lnTo>
                    <a:pt x="1651127" y="678548"/>
                  </a:lnTo>
                  <a:lnTo>
                    <a:pt x="1641640" y="632142"/>
                  </a:lnTo>
                  <a:lnTo>
                    <a:pt x="1629600" y="586701"/>
                  </a:lnTo>
                  <a:lnTo>
                    <a:pt x="1615109" y="542328"/>
                  </a:lnTo>
                  <a:lnTo>
                    <a:pt x="1598244" y="499084"/>
                  </a:lnTo>
                  <a:lnTo>
                    <a:pt x="1579067" y="457060"/>
                  </a:lnTo>
                  <a:lnTo>
                    <a:pt x="1557655" y="416318"/>
                  </a:lnTo>
                  <a:lnTo>
                    <a:pt x="1534109" y="376948"/>
                  </a:lnTo>
                  <a:lnTo>
                    <a:pt x="1508480" y="339013"/>
                  </a:lnTo>
                  <a:lnTo>
                    <a:pt x="1480870" y="302615"/>
                  </a:lnTo>
                  <a:lnTo>
                    <a:pt x="1451343" y="267804"/>
                  </a:lnTo>
                  <a:lnTo>
                    <a:pt x="1419974" y="234683"/>
                  </a:lnTo>
                  <a:lnTo>
                    <a:pt x="1386852" y="203327"/>
                  </a:lnTo>
                  <a:lnTo>
                    <a:pt x="1352054" y="173799"/>
                  </a:lnTo>
                  <a:lnTo>
                    <a:pt x="1315656" y="146189"/>
                  </a:lnTo>
                  <a:lnTo>
                    <a:pt x="1277721" y="120561"/>
                  </a:lnTo>
                  <a:lnTo>
                    <a:pt x="1238351" y="97015"/>
                  </a:lnTo>
                  <a:lnTo>
                    <a:pt x="1197610" y="75603"/>
                  </a:lnTo>
                  <a:lnTo>
                    <a:pt x="1155573" y="56426"/>
                  </a:lnTo>
                  <a:lnTo>
                    <a:pt x="1112329" y="39547"/>
                  </a:lnTo>
                  <a:lnTo>
                    <a:pt x="1067955" y="25057"/>
                  </a:lnTo>
                  <a:lnTo>
                    <a:pt x="1022527" y="13030"/>
                  </a:lnTo>
                  <a:lnTo>
                    <a:pt x="976122" y="3530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71"/>
                  </a:lnTo>
                  <a:lnTo>
                    <a:pt x="0" y="822871"/>
                  </a:lnTo>
                  <a:lnTo>
                    <a:pt x="1422" y="871740"/>
                  </a:lnTo>
                  <a:lnTo>
                    <a:pt x="5600" y="919873"/>
                  </a:lnTo>
                  <a:lnTo>
                    <a:pt x="12484" y="967181"/>
                  </a:lnTo>
                  <a:lnTo>
                    <a:pt x="21971" y="1013587"/>
                  </a:lnTo>
                  <a:lnTo>
                    <a:pt x="34010" y="1059014"/>
                  </a:lnTo>
                  <a:lnTo>
                    <a:pt x="48501" y="1103388"/>
                  </a:lnTo>
                  <a:lnTo>
                    <a:pt x="65366" y="1146632"/>
                  </a:lnTo>
                  <a:lnTo>
                    <a:pt x="84556" y="1188669"/>
                  </a:lnTo>
                  <a:lnTo>
                    <a:pt x="105956" y="1229410"/>
                  </a:lnTo>
                  <a:lnTo>
                    <a:pt x="129501" y="1268780"/>
                  </a:lnTo>
                  <a:lnTo>
                    <a:pt x="155130" y="1306703"/>
                  </a:lnTo>
                  <a:lnTo>
                    <a:pt x="182740" y="1343113"/>
                  </a:lnTo>
                  <a:lnTo>
                    <a:pt x="212267" y="1377911"/>
                  </a:lnTo>
                  <a:lnTo>
                    <a:pt x="243636" y="1411033"/>
                  </a:lnTo>
                  <a:lnTo>
                    <a:pt x="276758" y="1442389"/>
                  </a:lnTo>
                  <a:lnTo>
                    <a:pt x="311556" y="1471930"/>
                  </a:lnTo>
                  <a:lnTo>
                    <a:pt x="347954" y="1499539"/>
                  </a:lnTo>
                  <a:lnTo>
                    <a:pt x="385889" y="1525155"/>
                  </a:lnTo>
                  <a:lnTo>
                    <a:pt x="425259" y="1548714"/>
                  </a:lnTo>
                  <a:lnTo>
                    <a:pt x="466001" y="1570113"/>
                  </a:lnTo>
                  <a:lnTo>
                    <a:pt x="508025" y="1589290"/>
                  </a:lnTo>
                  <a:lnTo>
                    <a:pt x="551268" y="1606169"/>
                  </a:lnTo>
                  <a:lnTo>
                    <a:pt x="595642" y="1620659"/>
                  </a:lnTo>
                  <a:lnTo>
                    <a:pt x="641083" y="1632699"/>
                  </a:lnTo>
                  <a:lnTo>
                    <a:pt x="687489" y="1642186"/>
                  </a:lnTo>
                  <a:lnTo>
                    <a:pt x="734796" y="1649069"/>
                  </a:lnTo>
                  <a:lnTo>
                    <a:pt x="782929" y="1653247"/>
                  </a:lnTo>
                  <a:lnTo>
                    <a:pt x="831799" y="1654657"/>
                  </a:lnTo>
                  <a:lnTo>
                    <a:pt x="880668" y="1653247"/>
                  </a:lnTo>
                  <a:lnTo>
                    <a:pt x="928801" y="1649069"/>
                  </a:lnTo>
                  <a:lnTo>
                    <a:pt x="976122" y="1642186"/>
                  </a:lnTo>
                  <a:lnTo>
                    <a:pt x="1022527" y="1632699"/>
                  </a:lnTo>
                  <a:lnTo>
                    <a:pt x="1067955" y="1620659"/>
                  </a:lnTo>
                  <a:lnTo>
                    <a:pt x="1112329" y="1606169"/>
                  </a:lnTo>
                  <a:lnTo>
                    <a:pt x="1155573" y="1589290"/>
                  </a:lnTo>
                  <a:lnTo>
                    <a:pt x="1197610" y="1570113"/>
                  </a:lnTo>
                  <a:lnTo>
                    <a:pt x="1238351" y="1548714"/>
                  </a:lnTo>
                  <a:lnTo>
                    <a:pt x="1277721" y="1525155"/>
                  </a:lnTo>
                  <a:lnTo>
                    <a:pt x="1315656" y="1499539"/>
                  </a:lnTo>
                  <a:lnTo>
                    <a:pt x="1352054" y="1471930"/>
                  </a:lnTo>
                  <a:lnTo>
                    <a:pt x="1386852" y="1442389"/>
                  </a:lnTo>
                  <a:lnTo>
                    <a:pt x="1419974" y="1411033"/>
                  </a:lnTo>
                  <a:lnTo>
                    <a:pt x="1451343" y="1377911"/>
                  </a:lnTo>
                  <a:lnTo>
                    <a:pt x="1480870" y="1343113"/>
                  </a:lnTo>
                  <a:lnTo>
                    <a:pt x="1508480" y="1306703"/>
                  </a:lnTo>
                  <a:lnTo>
                    <a:pt x="1534109" y="1268780"/>
                  </a:lnTo>
                  <a:lnTo>
                    <a:pt x="1557655" y="1229410"/>
                  </a:lnTo>
                  <a:lnTo>
                    <a:pt x="1579067" y="1188669"/>
                  </a:lnTo>
                  <a:lnTo>
                    <a:pt x="1598244" y="1146632"/>
                  </a:lnTo>
                  <a:lnTo>
                    <a:pt x="1615109" y="1103388"/>
                  </a:lnTo>
                  <a:lnTo>
                    <a:pt x="1629600" y="1059014"/>
                  </a:lnTo>
                  <a:lnTo>
                    <a:pt x="1641640" y="1013587"/>
                  </a:lnTo>
                  <a:lnTo>
                    <a:pt x="1651127" y="967181"/>
                  </a:lnTo>
                  <a:lnTo>
                    <a:pt x="1658010" y="919873"/>
                  </a:lnTo>
                  <a:lnTo>
                    <a:pt x="1662188" y="871740"/>
                  </a:lnTo>
                  <a:lnTo>
                    <a:pt x="1663611" y="822871"/>
                  </a:lnTo>
                  <a:close/>
                </a:path>
                <a:path w="3318509" h="1654810">
                  <a:moveTo>
                    <a:pt x="3318408" y="827341"/>
                  </a:moveTo>
                  <a:lnTo>
                    <a:pt x="2491079" y="0"/>
                  </a:lnTo>
                  <a:lnTo>
                    <a:pt x="1663750" y="827341"/>
                  </a:lnTo>
                  <a:lnTo>
                    <a:pt x="2491079" y="1654670"/>
                  </a:lnTo>
                  <a:lnTo>
                    <a:pt x="3318408" y="827341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03542"/>
          <a:ext cx="16338550" cy="11614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84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50">
                          <a:latin typeface="Tahoma"/>
                          <a:cs typeface="Tahoma"/>
                        </a:rPr>
                        <a:t>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Papel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67437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60">
                          <a:latin typeface="Tahoma"/>
                          <a:cs typeface="Tahoma"/>
                        </a:rPr>
                        <a:t>Monitorar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papel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pelas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unidades requisitantes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R="50800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Administração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janeiro/2022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411334" y="3969763"/>
            <a:ext cx="1276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latin typeface="Tahoma"/>
                <a:cs typeface="Tahoma"/>
              </a:rPr>
              <a:t>2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015826" y="3995099"/>
            <a:ext cx="13938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0">
                <a:latin typeface="Tahoma"/>
                <a:cs typeface="Tahoma"/>
              </a:rPr>
              <a:t>Copos</a:t>
            </a:r>
            <a:r>
              <a:rPr dirty="0" sz="1200" spc="-6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descartáveis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03864" y="3995099"/>
            <a:ext cx="31769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65">
                <a:latin typeface="Tahoma"/>
                <a:cs typeface="Tahoma"/>
              </a:rPr>
              <a:t>Não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adquirir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ou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fornecer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copos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descartáveis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872786" y="3995099"/>
            <a:ext cx="20224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Secretaria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35">
                <a:latin typeface="Tahoma"/>
                <a:cs typeface="Tahoma"/>
              </a:rPr>
              <a:t>Administração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483721" y="3995099"/>
            <a:ext cx="9245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janeiro/2022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177044" y="3995099"/>
            <a:ext cx="11544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dezembro/2026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985859" y="3995099"/>
            <a:ext cx="1113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Em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andamento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192194" y="3995099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997493" y="4439641"/>
          <a:ext cx="16338550" cy="2390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dirty="0" sz="1400" spc="-50">
                          <a:latin typeface="Tahoma"/>
                          <a:cs typeface="Tahoma"/>
                        </a:rPr>
                        <a:t>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46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envasada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847725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adquirir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fornecer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1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Administração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janeiro/2022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50">
                          <a:latin typeface="Tahoma"/>
                          <a:cs typeface="Tahoma"/>
                        </a:rPr>
                        <a:t>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5378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60">
                          <a:latin typeface="Tahoma"/>
                          <a:cs typeface="Tahoma"/>
                        </a:rPr>
                        <a:t>Monitorar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toners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cilindros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pelas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unidades</a:t>
                      </a:r>
                      <a:r>
                        <a:rPr dirty="0" sz="1200" spc="2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requisitantes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1303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Tecnologia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da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Informação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Comunicações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janeiro/2021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50">
                          <a:latin typeface="Tahoma"/>
                          <a:cs typeface="Tahoma"/>
                        </a:rPr>
                        <a:t>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Concluir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Projeto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Impressoras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1303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Tecnologia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da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Informação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Comunicações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outubro/2023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50">
                          <a:latin typeface="Tahoma"/>
                          <a:cs typeface="Tahoma"/>
                        </a:rPr>
                        <a:t>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Serviços</a:t>
                      </a:r>
                      <a:r>
                        <a:rPr dirty="0" sz="1200" spc="1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gráficos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60">
                          <a:latin typeface="Tahoma"/>
                          <a:cs typeface="Tahoma"/>
                        </a:rPr>
                        <a:t>Monitorar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serviços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gráficos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janeiro/2023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9" name="object 19" descr=""/>
          <p:cNvGrpSpPr/>
          <p:nvPr/>
        </p:nvGrpSpPr>
        <p:grpSpPr>
          <a:xfrm>
            <a:off x="997493" y="3798249"/>
            <a:ext cx="16262350" cy="614045"/>
            <a:chOff x="997493" y="3798249"/>
            <a:chExt cx="16262350" cy="614045"/>
          </a:xfrm>
        </p:grpSpPr>
        <p:sp>
          <p:nvSpPr>
            <p:cNvPr id="20" name="object 20" descr=""/>
            <p:cNvSpPr/>
            <p:nvPr/>
          </p:nvSpPr>
          <p:spPr>
            <a:xfrm>
              <a:off x="997483" y="3798251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2857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2857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2857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2857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2857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2857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002256" y="38567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997483" y="3817301"/>
              <a:ext cx="955040" cy="575945"/>
            </a:xfrm>
            <a:custGeom>
              <a:avLst/>
              <a:gdLst/>
              <a:ahLst/>
              <a:cxnLst/>
              <a:rect l="l" t="t" r="r" b="b"/>
              <a:pathLst>
                <a:path w="955039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955039" h="57594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947563" y="38567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942795" y="3817301"/>
              <a:ext cx="1797685" cy="575945"/>
            </a:xfrm>
            <a:custGeom>
              <a:avLst/>
              <a:gdLst/>
              <a:ahLst/>
              <a:cxnLst/>
              <a:rect l="l" t="t" r="r" b="b"/>
              <a:pathLst>
                <a:path w="1797685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1797685" h="575945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3735601" y="38567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3730828" y="3817301"/>
              <a:ext cx="4078604" cy="575945"/>
            </a:xfrm>
            <a:custGeom>
              <a:avLst/>
              <a:gdLst/>
              <a:ahLst/>
              <a:cxnLst/>
              <a:rect l="l" t="t" r="r" b="b"/>
              <a:pathLst>
                <a:path w="4078604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4078604" h="575945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7804523" y="38567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7799755" y="3817301"/>
              <a:ext cx="2227580" cy="575945"/>
            </a:xfrm>
            <a:custGeom>
              <a:avLst/>
              <a:gdLst/>
              <a:ahLst/>
              <a:cxnLst/>
              <a:rect l="l" t="t" r="r" b="b"/>
              <a:pathLst>
                <a:path w="2227579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2227579" h="575945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0022254" y="38567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0017480" y="3817301"/>
              <a:ext cx="1818005" cy="575945"/>
            </a:xfrm>
            <a:custGeom>
              <a:avLst/>
              <a:gdLst/>
              <a:ahLst/>
              <a:cxnLst/>
              <a:rect l="l" t="t" r="r" b="b"/>
              <a:pathLst>
                <a:path w="1818004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1818004" h="57594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1830324" y="38567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1825555" y="3817301"/>
              <a:ext cx="1818005" cy="575945"/>
            </a:xfrm>
            <a:custGeom>
              <a:avLst/>
              <a:gdLst/>
              <a:ahLst/>
              <a:cxnLst/>
              <a:rect l="l" t="t" r="r" b="b"/>
              <a:pathLst>
                <a:path w="1818005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1818005" h="57594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3638395" y="38567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3633628" y="3817301"/>
              <a:ext cx="1818005" cy="575945"/>
            </a:xfrm>
            <a:custGeom>
              <a:avLst/>
              <a:gdLst/>
              <a:ahLst/>
              <a:cxnLst/>
              <a:rect l="l" t="t" r="r" b="b"/>
              <a:pathLst>
                <a:path w="1818005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1818005" h="57594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5446467" y="38567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15441701" y="3817301"/>
              <a:ext cx="1818005" cy="575945"/>
            </a:xfrm>
            <a:custGeom>
              <a:avLst/>
              <a:gdLst/>
              <a:ahLst/>
              <a:cxnLst/>
              <a:rect l="l" t="t" r="r" b="b"/>
              <a:pathLst>
                <a:path w="1818005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1818005" h="575945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7254536" y="38567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997483" y="4383366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4836" y="19050"/>
                  </a:moveTo>
                  <a:lnTo>
                    <a:pt x="945311" y="19050"/>
                  </a:lnTo>
                  <a:lnTo>
                    <a:pt x="945311" y="28575"/>
                  </a:lnTo>
                  <a:lnTo>
                    <a:pt x="954836" y="28575"/>
                  </a:lnTo>
                  <a:lnTo>
                    <a:pt x="954836" y="19050"/>
                  </a:lnTo>
                  <a:close/>
                </a:path>
                <a:path w="16262350" h="28575">
                  <a:moveTo>
                    <a:pt x="2742869" y="19050"/>
                  </a:moveTo>
                  <a:lnTo>
                    <a:pt x="2733344" y="19050"/>
                  </a:lnTo>
                  <a:lnTo>
                    <a:pt x="2733344" y="28575"/>
                  </a:lnTo>
                  <a:lnTo>
                    <a:pt x="2742869" y="28575"/>
                  </a:lnTo>
                  <a:lnTo>
                    <a:pt x="2742869" y="19050"/>
                  </a:lnTo>
                  <a:close/>
                </a:path>
                <a:path w="16262350" h="28575">
                  <a:moveTo>
                    <a:pt x="6811797" y="19050"/>
                  </a:moveTo>
                  <a:lnTo>
                    <a:pt x="6802272" y="19050"/>
                  </a:lnTo>
                  <a:lnTo>
                    <a:pt x="6802272" y="28575"/>
                  </a:lnTo>
                  <a:lnTo>
                    <a:pt x="6811797" y="28575"/>
                  </a:lnTo>
                  <a:lnTo>
                    <a:pt x="6811797" y="19050"/>
                  </a:lnTo>
                  <a:close/>
                </a:path>
                <a:path w="16262350" h="28575">
                  <a:moveTo>
                    <a:pt x="9029522" y="19050"/>
                  </a:moveTo>
                  <a:lnTo>
                    <a:pt x="9019997" y="19050"/>
                  </a:lnTo>
                  <a:lnTo>
                    <a:pt x="9019997" y="28575"/>
                  </a:lnTo>
                  <a:lnTo>
                    <a:pt x="9029522" y="28575"/>
                  </a:lnTo>
                  <a:lnTo>
                    <a:pt x="9029522" y="19050"/>
                  </a:lnTo>
                  <a:close/>
                </a:path>
                <a:path w="16262350" h="28575">
                  <a:moveTo>
                    <a:pt x="10837596" y="19050"/>
                  </a:moveTo>
                  <a:lnTo>
                    <a:pt x="10828071" y="19050"/>
                  </a:lnTo>
                  <a:lnTo>
                    <a:pt x="10828071" y="28575"/>
                  </a:lnTo>
                  <a:lnTo>
                    <a:pt x="10837596" y="28575"/>
                  </a:lnTo>
                  <a:lnTo>
                    <a:pt x="10837596" y="19050"/>
                  </a:lnTo>
                  <a:close/>
                </a:path>
                <a:path w="16262350" h="28575">
                  <a:moveTo>
                    <a:pt x="12645670" y="19050"/>
                  </a:moveTo>
                  <a:lnTo>
                    <a:pt x="12636145" y="19050"/>
                  </a:lnTo>
                  <a:lnTo>
                    <a:pt x="12636145" y="28575"/>
                  </a:lnTo>
                  <a:lnTo>
                    <a:pt x="12645670" y="28575"/>
                  </a:lnTo>
                  <a:lnTo>
                    <a:pt x="12645670" y="19050"/>
                  </a:lnTo>
                  <a:close/>
                </a:path>
                <a:path w="16262350" h="28575">
                  <a:moveTo>
                    <a:pt x="14453743" y="19050"/>
                  </a:moveTo>
                  <a:lnTo>
                    <a:pt x="14444218" y="19050"/>
                  </a:lnTo>
                  <a:lnTo>
                    <a:pt x="14444218" y="28575"/>
                  </a:lnTo>
                  <a:lnTo>
                    <a:pt x="14453743" y="28575"/>
                  </a:lnTo>
                  <a:lnTo>
                    <a:pt x="14453743" y="19050"/>
                  </a:lnTo>
                  <a:close/>
                </a:path>
                <a:path w="16262350" h="28575">
                  <a:moveTo>
                    <a:pt x="16261804" y="19050"/>
                  </a:moveTo>
                  <a:lnTo>
                    <a:pt x="16252279" y="19050"/>
                  </a:lnTo>
                  <a:lnTo>
                    <a:pt x="16252279" y="28575"/>
                  </a:lnTo>
                  <a:lnTo>
                    <a:pt x="16261804" y="28575"/>
                  </a:lnTo>
                  <a:lnTo>
                    <a:pt x="16261804" y="1905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997493" y="3812537"/>
              <a:ext cx="955040" cy="585470"/>
            </a:xfrm>
            <a:custGeom>
              <a:avLst/>
              <a:gdLst/>
              <a:ahLst/>
              <a:cxnLst/>
              <a:rect l="l" t="t" r="r" b="b"/>
              <a:pathLst>
                <a:path w="955039" h="585470">
                  <a:moveTo>
                    <a:pt x="0" y="0"/>
                  </a:moveTo>
                  <a:lnTo>
                    <a:pt x="954832" y="0"/>
                  </a:lnTo>
                </a:path>
                <a:path w="955039" h="585470">
                  <a:moveTo>
                    <a:pt x="0" y="585107"/>
                  </a:moveTo>
                  <a:lnTo>
                    <a:pt x="954832" y="58510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952326" y="3812537"/>
              <a:ext cx="5857240" cy="585470"/>
            </a:xfrm>
            <a:custGeom>
              <a:avLst/>
              <a:gdLst/>
              <a:ahLst/>
              <a:cxnLst/>
              <a:rect l="l" t="t" r="r" b="b"/>
              <a:pathLst>
                <a:path w="5857240" h="585470">
                  <a:moveTo>
                    <a:pt x="0" y="0"/>
                  </a:moveTo>
                  <a:lnTo>
                    <a:pt x="1788037" y="0"/>
                  </a:lnTo>
                </a:path>
                <a:path w="5857240" h="585470">
                  <a:moveTo>
                    <a:pt x="0" y="585107"/>
                  </a:moveTo>
                  <a:lnTo>
                    <a:pt x="1788037" y="585107"/>
                  </a:lnTo>
                </a:path>
                <a:path w="5857240" h="585470">
                  <a:moveTo>
                    <a:pt x="1788037" y="0"/>
                  </a:moveTo>
                  <a:lnTo>
                    <a:pt x="5856959" y="0"/>
                  </a:lnTo>
                </a:path>
                <a:path w="5857240" h="585470">
                  <a:moveTo>
                    <a:pt x="1788037" y="585107"/>
                  </a:moveTo>
                  <a:lnTo>
                    <a:pt x="5856959" y="58510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7809285" y="3812537"/>
              <a:ext cx="9450070" cy="585470"/>
            </a:xfrm>
            <a:custGeom>
              <a:avLst/>
              <a:gdLst/>
              <a:ahLst/>
              <a:cxnLst/>
              <a:rect l="l" t="t" r="r" b="b"/>
              <a:pathLst>
                <a:path w="9450069" h="585470">
                  <a:moveTo>
                    <a:pt x="0" y="0"/>
                  </a:moveTo>
                  <a:lnTo>
                    <a:pt x="2217731" y="0"/>
                  </a:lnTo>
                </a:path>
                <a:path w="9450069" h="585470">
                  <a:moveTo>
                    <a:pt x="0" y="585107"/>
                  </a:moveTo>
                  <a:lnTo>
                    <a:pt x="2217731" y="585107"/>
                  </a:lnTo>
                </a:path>
                <a:path w="9450069" h="585470">
                  <a:moveTo>
                    <a:pt x="2217731" y="0"/>
                  </a:moveTo>
                  <a:lnTo>
                    <a:pt x="4025801" y="0"/>
                  </a:lnTo>
                </a:path>
                <a:path w="9450069" h="585470">
                  <a:moveTo>
                    <a:pt x="2217731" y="585107"/>
                  </a:moveTo>
                  <a:lnTo>
                    <a:pt x="4025801" y="585107"/>
                  </a:lnTo>
                </a:path>
                <a:path w="9450069" h="585470">
                  <a:moveTo>
                    <a:pt x="4025801" y="0"/>
                  </a:moveTo>
                  <a:lnTo>
                    <a:pt x="9450013" y="0"/>
                  </a:lnTo>
                </a:path>
                <a:path w="9450069" h="585470">
                  <a:moveTo>
                    <a:pt x="4025801" y="585107"/>
                  </a:moveTo>
                  <a:lnTo>
                    <a:pt x="9450013" y="58510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2" name="object 42" descr=""/>
          <p:cNvGrpSpPr/>
          <p:nvPr/>
        </p:nvGrpSpPr>
        <p:grpSpPr>
          <a:xfrm>
            <a:off x="997493" y="6859856"/>
            <a:ext cx="16262350" cy="19050"/>
            <a:chOff x="997493" y="6859856"/>
            <a:chExt cx="16262350" cy="19050"/>
          </a:xfrm>
        </p:grpSpPr>
        <p:sp>
          <p:nvSpPr>
            <p:cNvPr id="43" name="object 43" descr=""/>
            <p:cNvSpPr/>
            <p:nvPr/>
          </p:nvSpPr>
          <p:spPr>
            <a:xfrm>
              <a:off x="997483" y="6859866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952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952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952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952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952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952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997493" y="6874143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952326" y="6874143"/>
              <a:ext cx="5857240" cy="0"/>
            </a:xfrm>
            <a:custGeom>
              <a:avLst/>
              <a:gdLst/>
              <a:ahLst/>
              <a:cxnLst/>
              <a:rect l="l" t="t" r="r" b="b"/>
              <a:pathLst>
                <a:path w="5857240" h="0">
                  <a:moveTo>
                    <a:pt x="0" y="0"/>
                  </a:moveTo>
                  <a:lnTo>
                    <a:pt x="1788037" y="0"/>
                  </a:lnTo>
                </a:path>
                <a:path w="5857240" h="0">
                  <a:moveTo>
                    <a:pt x="1788037" y="0"/>
                  </a:moveTo>
                  <a:lnTo>
                    <a:pt x="585695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7809285" y="6874143"/>
              <a:ext cx="9450070" cy="0"/>
            </a:xfrm>
            <a:custGeom>
              <a:avLst/>
              <a:gdLst/>
              <a:ahLst/>
              <a:cxnLst/>
              <a:rect l="l" t="t" r="r" b="b"/>
              <a:pathLst>
                <a:path w="9450069" h="0">
                  <a:moveTo>
                    <a:pt x="0" y="0"/>
                  </a:moveTo>
                  <a:lnTo>
                    <a:pt x="2217731" y="0"/>
                  </a:lnTo>
                </a:path>
                <a:path w="9450069" h="0">
                  <a:moveTo>
                    <a:pt x="2217731" y="0"/>
                  </a:moveTo>
                  <a:lnTo>
                    <a:pt x="4025801" y="0"/>
                  </a:lnTo>
                </a:path>
                <a:path w="9450069" h="0">
                  <a:moveTo>
                    <a:pt x="4025801" y="0"/>
                  </a:moveTo>
                  <a:lnTo>
                    <a:pt x="945001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7" name="object 4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pc="-60"/>
              <a:t>Papel,</a:t>
            </a:r>
            <a:r>
              <a:rPr dirty="0" spc="-105"/>
              <a:t> </a:t>
            </a:r>
            <a:r>
              <a:rPr dirty="0" spc="-35"/>
              <a:t>Copos,</a:t>
            </a:r>
            <a:r>
              <a:rPr dirty="0" spc="-95"/>
              <a:t> </a:t>
            </a:r>
            <a:r>
              <a:rPr dirty="0" spc="-90"/>
              <a:t>Água </a:t>
            </a:r>
            <a:r>
              <a:rPr dirty="0" spc="-10"/>
              <a:t>envasada, </a:t>
            </a:r>
            <a:r>
              <a:rPr dirty="0" spc="-65"/>
              <a:t>Impressões</a:t>
            </a:r>
            <a:r>
              <a:rPr dirty="0" spc="-7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75"/>
              <a:t>Serviços</a:t>
            </a:r>
            <a:r>
              <a:rPr dirty="0" spc="-65"/>
              <a:t> </a:t>
            </a:r>
            <a:r>
              <a:rPr dirty="0" spc="-10"/>
              <a:t>Gráficos</a:t>
            </a:r>
          </a:p>
        </p:txBody>
      </p:sp>
      <p:sp>
        <p:nvSpPr>
          <p:cNvPr id="48" name="object 48" descr=""/>
          <p:cNvSpPr txBox="1"/>
          <p:nvPr/>
        </p:nvSpPr>
        <p:spPr>
          <a:xfrm>
            <a:off x="984793" y="1990045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49" name="object 49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405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97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61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97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405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61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97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90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202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50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42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712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712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42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19325"/>
          <a:ext cx="16338550" cy="754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121158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727709"/>
                <a:gridCol w="31686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ct val="100000"/>
                        </a:lnSpc>
                        <a:spcBef>
                          <a:spcPts val="1235"/>
                        </a:spcBef>
                        <a:tabLst>
                          <a:tab pos="577215" algn="l"/>
                        </a:tabLst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19050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PAPEL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409"/>
                        </a:spcBef>
                        <a:tabLst>
                          <a:tab pos="754380" algn="l"/>
                        </a:tabLst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2.1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CPP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papel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próprio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Resmas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448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32.020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448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23.005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448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20.677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448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15.094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448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11.165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182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2.335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gridSpan="2"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182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1.664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182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2.249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7493" y="3424188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PAPEL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30">
                          <a:latin typeface="Tahoma"/>
                          <a:cs typeface="Tahoma"/>
                        </a:rPr>
                        <a:t>GPP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papel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próprio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337.980,00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377.465,00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336.005,00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74.500,00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166.358,50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34.791,50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10.891,90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13368" y="3763913"/>
            <a:ext cx="636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2.</a:t>
            </a:r>
            <a:r>
              <a:rPr dirty="0" sz="1200" spc="-9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PAPEL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51075" y="3763913"/>
            <a:ext cx="2400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2.3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522157" y="3763913"/>
            <a:ext cx="26644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4665" algn="l"/>
              </a:tabLst>
            </a:pPr>
            <a:r>
              <a:rPr dirty="0" sz="1200" spc="-25">
                <a:latin typeface="Tahoma"/>
                <a:cs typeface="Tahoma"/>
              </a:rPr>
              <a:t>CPC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55">
                <a:latin typeface="Tahoma"/>
                <a:cs typeface="Tahoma"/>
              </a:rPr>
              <a:t>Consumo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papel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contratado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987139" y="3763913"/>
            <a:ext cx="5765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Resmas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812005" y="376391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856603" y="376391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901201" y="376391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945798" y="376391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990397" y="376391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034996" y="376391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079592" y="376391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6124190" y="376391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7168789" y="376391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24" name="object 24" descr=""/>
          <p:cNvGraphicFramePr>
            <a:graphicFrameLocks noGrp="1"/>
          </p:cNvGraphicFramePr>
          <p:nvPr/>
        </p:nvGraphicFramePr>
        <p:xfrm>
          <a:off x="997493" y="4061304"/>
          <a:ext cx="16338550" cy="2942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3.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COPOS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CC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copos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Centos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387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0104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3.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COPOS 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GC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copos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1.071,93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1.031,00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1.254,00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302,81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920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CED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45529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embalagens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descartáveis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mineral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Unidades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11.972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5.950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2.960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1.319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198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920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CER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540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embalagens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retornáveis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mineral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Unidades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3.609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1.895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53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920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GAED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67754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mineral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embalagens</a:t>
                      </a:r>
                      <a:r>
                        <a:rPr dirty="0" sz="1200" spc="2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12.503,94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8.339,01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5.516,40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2.037,00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493,02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920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GAER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67754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mineral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embalagens</a:t>
                      </a:r>
                      <a:r>
                        <a:rPr dirty="0" sz="1200" spc="2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retornáveis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27.194,55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14.818,15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455,8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25" name="object 25" descr=""/>
          <p:cNvSpPr txBox="1"/>
          <p:nvPr/>
        </p:nvSpPr>
        <p:spPr>
          <a:xfrm>
            <a:off x="1013368" y="7088137"/>
            <a:ext cx="10242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5.</a:t>
            </a:r>
            <a:r>
              <a:rPr dirty="0" sz="1200" spc="-9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IMPRESSÃO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951075" y="7088139"/>
            <a:ext cx="2400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5.1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583326" y="7088139"/>
            <a:ext cx="23602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3705" algn="l"/>
              </a:tabLst>
            </a:pPr>
            <a:r>
              <a:rPr dirty="0" sz="1200" spc="-25">
                <a:latin typeface="Tahoma"/>
                <a:cs typeface="Tahoma"/>
              </a:rPr>
              <a:t>QI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20">
                <a:latin typeface="Tahoma"/>
                <a:cs typeface="Tahoma"/>
              </a:rPr>
              <a:t>Quantidade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impressões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852449" y="7088139"/>
            <a:ext cx="8458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Impressões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8083938" y="7088139"/>
            <a:ext cx="39370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56640" algn="l"/>
                <a:tab pos="2101215" algn="l"/>
                <a:tab pos="3146425" algn="l"/>
              </a:tabLst>
            </a:pPr>
            <a:r>
              <a:rPr dirty="0" sz="1200" spc="-10">
                <a:latin typeface="Tahoma"/>
                <a:cs typeface="Tahoma"/>
              </a:rPr>
              <a:t>14.822.758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10">
                <a:latin typeface="Tahoma"/>
                <a:cs typeface="Tahoma"/>
              </a:rPr>
              <a:t>15.797.271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10">
                <a:latin typeface="Tahoma"/>
                <a:cs typeface="Tahoma"/>
              </a:rPr>
              <a:t>14.611.765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10">
                <a:latin typeface="Tahoma"/>
                <a:cs typeface="Tahoma"/>
              </a:rPr>
              <a:t>12.443.005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2349395" y="7088139"/>
            <a:ext cx="715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9.818.457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3393993" y="7088139"/>
            <a:ext cx="715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1.898.396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4565838" y="7088139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847.596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483188" y="7088139"/>
            <a:ext cx="715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1.678.526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6527786" y="7088139"/>
            <a:ext cx="715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1.851.823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35" name="object 35" descr=""/>
          <p:cNvGraphicFramePr>
            <a:graphicFrameLocks noGrp="1"/>
          </p:cNvGraphicFramePr>
          <p:nvPr/>
        </p:nvGraphicFramePr>
        <p:xfrm>
          <a:off x="997493" y="7385529"/>
          <a:ext cx="16338550" cy="1934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5.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5.2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QEI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3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equipamentos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Equipamentos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1.300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1.256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1.178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1.166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1.124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1.118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1.029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787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661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5.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5.3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QIP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47752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impressões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per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capita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416559" marR="43815" indent="-36576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Impressões/Pe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ssoa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3.215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3.531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3.290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2.862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2.383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478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427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470,7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5.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5.4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GCI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3111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terceirização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12192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15.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APOIO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SERVIÇO ADMINISTRATIVO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15.1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GCGraf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407034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serviços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gráficos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no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113.864,01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43.830,30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95.249,99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99.160,62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125.243,77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111.632,19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33.337,20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105.814,35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89.547,91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36" name="object 36" descr=""/>
          <p:cNvGrpSpPr/>
          <p:nvPr/>
        </p:nvGrpSpPr>
        <p:grpSpPr>
          <a:xfrm>
            <a:off x="997493" y="3709938"/>
            <a:ext cx="16262350" cy="323850"/>
            <a:chOff x="997493" y="3709938"/>
            <a:chExt cx="16262350" cy="323850"/>
          </a:xfrm>
        </p:grpSpPr>
        <p:sp>
          <p:nvSpPr>
            <p:cNvPr id="37" name="object 37" descr=""/>
            <p:cNvSpPr/>
            <p:nvPr/>
          </p:nvSpPr>
          <p:spPr>
            <a:xfrm>
              <a:off x="997483" y="3709948"/>
              <a:ext cx="16262350" cy="323850"/>
            </a:xfrm>
            <a:custGeom>
              <a:avLst/>
              <a:gdLst/>
              <a:ahLst/>
              <a:cxnLst/>
              <a:rect l="l" t="t" r="r" b="b"/>
              <a:pathLst>
                <a:path w="16262350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16262350" h="323850">
                  <a:moveTo>
                    <a:pt x="9525" y="295275"/>
                  </a:moveTo>
                  <a:lnTo>
                    <a:pt x="0" y="295275"/>
                  </a:lnTo>
                  <a:lnTo>
                    <a:pt x="0" y="304800"/>
                  </a:lnTo>
                  <a:lnTo>
                    <a:pt x="9525" y="304800"/>
                  </a:lnTo>
                  <a:lnTo>
                    <a:pt x="9525" y="295275"/>
                  </a:lnTo>
                  <a:close/>
                </a:path>
                <a:path w="16262350" h="323850">
                  <a:moveTo>
                    <a:pt x="9525" y="236220"/>
                  </a:moveTo>
                  <a:lnTo>
                    <a:pt x="0" y="236220"/>
                  </a:lnTo>
                  <a:lnTo>
                    <a:pt x="0" y="264795"/>
                  </a:lnTo>
                  <a:lnTo>
                    <a:pt x="9525" y="264795"/>
                  </a:lnTo>
                  <a:lnTo>
                    <a:pt x="9525" y="236220"/>
                  </a:lnTo>
                  <a:close/>
                </a:path>
                <a:path w="16262350" h="323850">
                  <a:moveTo>
                    <a:pt x="9525" y="177165"/>
                  </a:moveTo>
                  <a:lnTo>
                    <a:pt x="0" y="177165"/>
                  </a:lnTo>
                  <a:lnTo>
                    <a:pt x="0" y="205740"/>
                  </a:lnTo>
                  <a:lnTo>
                    <a:pt x="9525" y="205740"/>
                  </a:lnTo>
                  <a:lnTo>
                    <a:pt x="9525" y="177165"/>
                  </a:lnTo>
                  <a:close/>
                </a:path>
                <a:path w="16262350" h="323850">
                  <a:moveTo>
                    <a:pt x="9525" y="118110"/>
                  </a:moveTo>
                  <a:lnTo>
                    <a:pt x="0" y="118110"/>
                  </a:lnTo>
                  <a:lnTo>
                    <a:pt x="0" y="146685"/>
                  </a:lnTo>
                  <a:lnTo>
                    <a:pt x="9525" y="146685"/>
                  </a:lnTo>
                  <a:lnTo>
                    <a:pt x="9525" y="118110"/>
                  </a:lnTo>
                  <a:close/>
                </a:path>
                <a:path w="16262350" h="323850">
                  <a:moveTo>
                    <a:pt x="9525" y="59055"/>
                  </a:moveTo>
                  <a:lnTo>
                    <a:pt x="0" y="59055"/>
                  </a:lnTo>
                  <a:lnTo>
                    <a:pt x="0" y="87630"/>
                  </a:lnTo>
                  <a:lnTo>
                    <a:pt x="9525" y="87630"/>
                  </a:lnTo>
                  <a:lnTo>
                    <a:pt x="9525" y="59055"/>
                  </a:lnTo>
                  <a:close/>
                </a:path>
                <a:path w="16262350" h="323850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323850">
                  <a:moveTo>
                    <a:pt x="1789328" y="314325"/>
                  </a:moveTo>
                  <a:lnTo>
                    <a:pt x="1779803" y="314325"/>
                  </a:lnTo>
                  <a:lnTo>
                    <a:pt x="1779803" y="323850"/>
                  </a:lnTo>
                  <a:lnTo>
                    <a:pt x="1789328" y="323850"/>
                  </a:lnTo>
                  <a:lnTo>
                    <a:pt x="1789328" y="314325"/>
                  </a:lnTo>
                  <a:close/>
                </a:path>
                <a:path w="16262350" h="323850">
                  <a:moveTo>
                    <a:pt x="1789328" y="295275"/>
                  </a:moveTo>
                  <a:lnTo>
                    <a:pt x="1779803" y="295275"/>
                  </a:lnTo>
                  <a:lnTo>
                    <a:pt x="1779803" y="304800"/>
                  </a:lnTo>
                  <a:lnTo>
                    <a:pt x="1789328" y="304800"/>
                  </a:lnTo>
                  <a:lnTo>
                    <a:pt x="1789328" y="295275"/>
                  </a:lnTo>
                  <a:close/>
                </a:path>
                <a:path w="16262350" h="323850">
                  <a:moveTo>
                    <a:pt x="1789328" y="236220"/>
                  </a:moveTo>
                  <a:lnTo>
                    <a:pt x="1779803" y="236220"/>
                  </a:lnTo>
                  <a:lnTo>
                    <a:pt x="1779803" y="264795"/>
                  </a:lnTo>
                  <a:lnTo>
                    <a:pt x="1789328" y="264795"/>
                  </a:lnTo>
                  <a:lnTo>
                    <a:pt x="1789328" y="236220"/>
                  </a:lnTo>
                  <a:close/>
                </a:path>
                <a:path w="16262350" h="323850">
                  <a:moveTo>
                    <a:pt x="1789328" y="177165"/>
                  </a:moveTo>
                  <a:lnTo>
                    <a:pt x="1779803" y="177165"/>
                  </a:lnTo>
                  <a:lnTo>
                    <a:pt x="1779803" y="205740"/>
                  </a:lnTo>
                  <a:lnTo>
                    <a:pt x="1789328" y="205740"/>
                  </a:lnTo>
                  <a:lnTo>
                    <a:pt x="1789328" y="177165"/>
                  </a:lnTo>
                  <a:close/>
                </a:path>
                <a:path w="16262350" h="323850">
                  <a:moveTo>
                    <a:pt x="1789328" y="118110"/>
                  </a:moveTo>
                  <a:lnTo>
                    <a:pt x="1779803" y="118110"/>
                  </a:lnTo>
                  <a:lnTo>
                    <a:pt x="1779803" y="146685"/>
                  </a:lnTo>
                  <a:lnTo>
                    <a:pt x="1789328" y="146685"/>
                  </a:lnTo>
                  <a:lnTo>
                    <a:pt x="1789328" y="118110"/>
                  </a:lnTo>
                  <a:close/>
                </a:path>
                <a:path w="16262350" h="323850">
                  <a:moveTo>
                    <a:pt x="1789328" y="59055"/>
                  </a:moveTo>
                  <a:lnTo>
                    <a:pt x="1779803" y="59055"/>
                  </a:lnTo>
                  <a:lnTo>
                    <a:pt x="1779803" y="87630"/>
                  </a:lnTo>
                  <a:lnTo>
                    <a:pt x="1789328" y="87630"/>
                  </a:lnTo>
                  <a:lnTo>
                    <a:pt x="1789328" y="59055"/>
                  </a:lnTo>
                  <a:close/>
                </a:path>
                <a:path w="16262350" h="323850">
                  <a:moveTo>
                    <a:pt x="1789328" y="19050"/>
                  </a:moveTo>
                  <a:lnTo>
                    <a:pt x="1779803" y="1905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19050"/>
                  </a:lnTo>
                  <a:close/>
                </a:path>
                <a:path w="16262350" h="32385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323850">
                  <a:moveTo>
                    <a:pt x="2367115" y="314325"/>
                  </a:moveTo>
                  <a:lnTo>
                    <a:pt x="2357590" y="314325"/>
                  </a:lnTo>
                  <a:lnTo>
                    <a:pt x="2357590" y="323850"/>
                  </a:lnTo>
                  <a:lnTo>
                    <a:pt x="2367115" y="323850"/>
                  </a:lnTo>
                  <a:lnTo>
                    <a:pt x="2367115" y="314325"/>
                  </a:lnTo>
                  <a:close/>
                </a:path>
                <a:path w="16262350" h="323850">
                  <a:moveTo>
                    <a:pt x="2367115" y="295275"/>
                  </a:moveTo>
                  <a:lnTo>
                    <a:pt x="2357590" y="295275"/>
                  </a:lnTo>
                  <a:lnTo>
                    <a:pt x="2357590" y="304800"/>
                  </a:lnTo>
                  <a:lnTo>
                    <a:pt x="2367115" y="304800"/>
                  </a:lnTo>
                  <a:lnTo>
                    <a:pt x="2367115" y="295275"/>
                  </a:lnTo>
                  <a:close/>
                </a:path>
                <a:path w="16262350" h="323850">
                  <a:moveTo>
                    <a:pt x="2367115" y="236220"/>
                  </a:moveTo>
                  <a:lnTo>
                    <a:pt x="2357590" y="236220"/>
                  </a:lnTo>
                  <a:lnTo>
                    <a:pt x="2357590" y="264795"/>
                  </a:lnTo>
                  <a:lnTo>
                    <a:pt x="2367115" y="264795"/>
                  </a:lnTo>
                  <a:lnTo>
                    <a:pt x="2367115" y="236220"/>
                  </a:lnTo>
                  <a:close/>
                </a:path>
                <a:path w="16262350" h="323850">
                  <a:moveTo>
                    <a:pt x="2367115" y="177165"/>
                  </a:moveTo>
                  <a:lnTo>
                    <a:pt x="2357590" y="177165"/>
                  </a:lnTo>
                  <a:lnTo>
                    <a:pt x="2357590" y="205740"/>
                  </a:lnTo>
                  <a:lnTo>
                    <a:pt x="2367115" y="205740"/>
                  </a:lnTo>
                  <a:lnTo>
                    <a:pt x="2367115" y="177165"/>
                  </a:lnTo>
                  <a:close/>
                </a:path>
                <a:path w="16262350" h="323850">
                  <a:moveTo>
                    <a:pt x="2367115" y="118110"/>
                  </a:moveTo>
                  <a:lnTo>
                    <a:pt x="2357590" y="118110"/>
                  </a:lnTo>
                  <a:lnTo>
                    <a:pt x="2357590" y="146685"/>
                  </a:lnTo>
                  <a:lnTo>
                    <a:pt x="2367115" y="146685"/>
                  </a:lnTo>
                  <a:lnTo>
                    <a:pt x="2367115" y="118110"/>
                  </a:lnTo>
                  <a:close/>
                </a:path>
                <a:path w="16262350" h="323850">
                  <a:moveTo>
                    <a:pt x="2367115" y="59055"/>
                  </a:moveTo>
                  <a:lnTo>
                    <a:pt x="2357590" y="59055"/>
                  </a:lnTo>
                  <a:lnTo>
                    <a:pt x="2357590" y="87630"/>
                  </a:lnTo>
                  <a:lnTo>
                    <a:pt x="2367115" y="87630"/>
                  </a:lnTo>
                  <a:lnTo>
                    <a:pt x="2367115" y="59055"/>
                  </a:lnTo>
                  <a:close/>
                </a:path>
                <a:path w="16262350" h="323850">
                  <a:moveTo>
                    <a:pt x="2367115" y="19050"/>
                  </a:moveTo>
                  <a:lnTo>
                    <a:pt x="2357590" y="19050"/>
                  </a:lnTo>
                  <a:lnTo>
                    <a:pt x="2357590" y="28575"/>
                  </a:lnTo>
                  <a:lnTo>
                    <a:pt x="2367115" y="28575"/>
                  </a:lnTo>
                  <a:lnTo>
                    <a:pt x="2367115" y="19050"/>
                  </a:lnTo>
                  <a:close/>
                </a:path>
                <a:path w="16262350" h="323850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323850">
                  <a:moveTo>
                    <a:pt x="3000832" y="314325"/>
                  </a:moveTo>
                  <a:lnTo>
                    <a:pt x="2991307" y="314325"/>
                  </a:lnTo>
                  <a:lnTo>
                    <a:pt x="2991307" y="323850"/>
                  </a:lnTo>
                  <a:lnTo>
                    <a:pt x="3000832" y="323850"/>
                  </a:lnTo>
                  <a:lnTo>
                    <a:pt x="3000832" y="314325"/>
                  </a:lnTo>
                  <a:close/>
                </a:path>
                <a:path w="16262350" h="323850">
                  <a:moveTo>
                    <a:pt x="3000832" y="295275"/>
                  </a:moveTo>
                  <a:lnTo>
                    <a:pt x="2991307" y="295275"/>
                  </a:lnTo>
                  <a:lnTo>
                    <a:pt x="2991307" y="304800"/>
                  </a:lnTo>
                  <a:lnTo>
                    <a:pt x="3000832" y="304800"/>
                  </a:lnTo>
                  <a:lnTo>
                    <a:pt x="3000832" y="295275"/>
                  </a:lnTo>
                  <a:close/>
                </a:path>
                <a:path w="16262350" h="323850">
                  <a:moveTo>
                    <a:pt x="3000832" y="236220"/>
                  </a:moveTo>
                  <a:lnTo>
                    <a:pt x="2991307" y="236220"/>
                  </a:lnTo>
                  <a:lnTo>
                    <a:pt x="2991307" y="264795"/>
                  </a:lnTo>
                  <a:lnTo>
                    <a:pt x="3000832" y="264795"/>
                  </a:lnTo>
                  <a:lnTo>
                    <a:pt x="3000832" y="236220"/>
                  </a:lnTo>
                  <a:close/>
                </a:path>
                <a:path w="16262350" h="323850">
                  <a:moveTo>
                    <a:pt x="3000832" y="177165"/>
                  </a:moveTo>
                  <a:lnTo>
                    <a:pt x="2991307" y="177165"/>
                  </a:lnTo>
                  <a:lnTo>
                    <a:pt x="2991307" y="205740"/>
                  </a:lnTo>
                  <a:lnTo>
                    <a:pt x="3000832" y="205740"/>
                  </a:lnTo>
                  <a:lnTo>
                    <a:pt x="3000832" y="177165"/>
                  </a:lnTo>
                  <a:close/>
                </a:path>
                <a:path w="16262350" h="323850">
                  <a:moveTo>
                    <a:pt x="3000832" y="118110"/>
                  </a:moveTo>
                  <a:lnTo>
                    <a:pt x="2991307" y="118110"/>
                  </a:lnTo>
                  <a:lnTo>
                    <a:pt x="2991307" y="146685"/>
                  </a:lnTo>
                  <a:lnTo>
                    <a:pt x="3000832" y="146685"/>
                  </a:lnTo>
                  <a:lnTo>
                    <a:pt x="3000832" y="118110"/>
                  </a:lnTo>
                  <a:close/>
                </a:path>
                <a:path w="16262350" h="323850">
                  <a:moveTo>
                    <a:pt x="3000832" y="59055"/>
                  </a:moveTo>
                  <a:lnTo>
                    <a:pt x="2991307" y="59055"/>
                  </a:lnTo>
                  <a:lnTo>
                    <a:pt x="2991307" y="87630"/>
                  </a:lnTo>
                  <a:lnTo>
                    <a:pt x="3000832" y="87630"/>
                  </a:lnTo>
                  <a:lnTo>
                    <a:pt x="3000832" y="59055"/>
                  </a:lnTo>
                  <a:close/>
                </a:path>
                <a:path w="16262350" h="323850">
                  <a:moveTo>
                    <a:pt x="3000832" y="19050"/>
                  </a:moveTo>
                  <a:lnTo>
                    <a:pt x="2991307" y="1905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19050"/>
                  </a:lnTo>
                  <a:close/>
                </a:path>
                <a:path w="16262350" h="323850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323850">
                  <a:moveTo>
                    <a:pt x="5704548" y="314325"/>
                  </a:moveTo>
                  <a:lnTo>
                    <a:pt x="5695023" y="314325"/>
                  </a:lnTo>
                  <a:lnTo>
                    <a:pt x="5695023" y="323850"/>
                  </a:lnTo>
                  <a:lnTo>
                    <a:pt x="5704548" y="323850"/>
                  </a:lnTo>
                  <a:lnTo>
                    <a:pt x="5704548" y="314325"/>
                  </a:lnTo>
                  <a:close/>
                </a:path>
                <a:path w="16262350" h="323850">
                  <a:moveTo>
                    <a:pt x="5704548" y="295275"/>
                  </a:moveTo>
                  <a:lnTo>
                    <a:pt x="5695023" y="295275"/>
                  </a:lnTo>
                  <a:lnTo>
                    <a:pt x="5695023" y="304800"/>
                  </a:lnTo>
                  <a:lnTo>
                    <a:pt x="5704548" y="304800"/>
                  </a:lnTo>
                  <a:lnTo>
                    <a:pt x="5704548" y="295275"/>
                  </a:lnTo>
                  <a:close/>
                </a:path>
                <a:path w="16262350" h="323850">
                  <a:moveTo>
                    <a:pt x="5704548" y="236220"/>
                  </a:moveTo>
                  <a:lnTo>
                    <a:pt x="5695023" y="236220"/>
                  </a:lnTo>
                  <a:lnTo>
                    <a:pt x="5695023" y="264795"/>
                  </a:lnTo>
                  <a:lnTo>
                    <a:pt x="5704548" y="264795"/>
                  </a:lnTo>
                  <a:lnTo>
                    <a:pt x="5704548" y="236220"/>
                  </a:lnTo>
                  <a:close/>
                </a:path>
                <a:path w="16262350" h="323850">
                  <a:moveTo>
                    <a:pt x="5704548" y="177165"/>
                  </a:moveTo>
                  <a:lnTo>
                    <a:pt x="5695023" y="177165"/>
                  </a:lnTo>
                  <a:lnTo>
                    <a:pt x="5695023" y="205740"/>
                  </a:lnTo>
                  <a:lnTo>
                    <a:pt x="5704548" y="205740"/>
                  </a:lnTo>
                  <a:lnTo>
                    <a:pt x="5704548" y="177165"/>
                  </a:lnTo>
                  <a:close/>
                </a:path>
                <a:path w="16262350" h="323850">
                  <a:moveTo>
                    <a:pt x="5704548" y="118110"/>
                  </a:moveTo>
                  <a:lnTo>
                    <a:pt x="5695023" y="118110"/>
                  </a:lnTo>
                  <a:lnTo>
                    <a:pt x="5695023" y="146685"/>
                  </a:lnTo>
                  <a:lnTo>
                    <a:pt x="5704548" y="146685"/>
                  </a:lnTo>
                  <a:lnTo>
                    <a:pt x="5704548" y="118110"/>
                  </a:lnTo>
                  <a:close/>
                </a:path>
                <a:path w="16262350" h="323850">
                  <a:moveTo>
                    <a:pt x="5704548" y="59055"/>
                  </a:moveTo>
                  <a:lnTo>
                    <a:pt x="5695023" y="59055"/>
                  </a:lnTo>
                  <a:lnTo>
                    <a:pt x="5695023" y="87630"/>
                  </a:lnTo>
                  <a:lnTo>
                    <a:pt x="5704548" y="87630"/>
                  </a:lnTo>
                  <a:lnTo>
                    <a:pt x="5704548" y="59055"/>
                  </a:lnTo>
                  <a:close/>
                </a:path>
                <a:path w="16262350" h="323850">
                  <a:moveTo>
                    <a:pt x="5704548" y="19050"/>
                  </a:moveTo>
                  <a:lnTo>
                    <a:pt x="5695023" y="19050"/>
                  </a:lnTo>
                  <a:lnTo>
                    <a:pt x="5695023" y="28575"/>
                  </a:lnTo>
                  <a:lnTo>
                    <a:pt x="5704548" y="28575"/>
                  </a:lnTo>
                  <a:lnTo>
                    <a:pt x="5704548" y="19050"/>
                  </a:lnTo>
                  <a:close/>
                </a:path>
                <a:path w="16262350" h="323850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323850">
                  <a:moveTo>
                    <a:pt x="6860426" y="314325"/>
                  </a:moveTo>
                  <a:lnTo>
                    <a:pt x="6850901" y="314325"/>
                  </a:lnTo>
                  <a:lnTo>
                    <a:pt x="6850901" y="323850"/>
                  </a:lnTo>
                  <a:lnTo>
                    <a:pt x="6860426" y="323850"/>
                  </a:lnTo>
                  <a:lnTo>
                    <a:pt x="6860426" y="314325"/>
                  </a:lnTo>
                  <a:close/>
                </a:path>
                <a:path w="16262350" h="323850">
                  <a:moveTo>
                    <a:pt x="6860426" y="295275"/>
                  </a:moveTo>
                  <a:lnTo>
                    <a:pt x="6850901" y="295275"/>
                  </a:lnTo>
                  <a:lnTo>
                    <a:pt x="6850901" y="304800"/>
                  </a:lnTo>
                  <a:lnTo>
                    <a:pt x="6860426" y="304800"/>
                  </a:lnTo>
                  <a:lnTo>
                    <a:pt x="6860426" y="295275"/>
                  </a:lnTo>
                  <a:close/>
                </a:path>
                <a:path w="16262350" h="323850">
                  <a:moveTo>
                    <a:pt x="6860426" y="236220"/>
                  </a:moveTo>
                  <a:lnTo>
                    <a:pt x="6850901" y="236220"/>
                  </a:lnTo>
                  <a:lnTo>
                    <a:pt x="6850901" y="264795"/>
                  </a:lnTo>
                  <a:lnTo>
                    <a:pt x="6860426" y="264795"/>
                  </a:lnTo>
                  <a:lnTo>
                    <a:pt x="6860426" y="236220"/>
                  </a:lnTo>
                  <a:close/>
                </a:path>
                <a:path w="16262350" h="323850">
                  <a:moveTo>
                    <a:pt x="6860426" y="177165"/>
                  </a:moveTo>
                  <a:lnTo>
                    <a:pt x="6850901" y="177165"/>
                  </a:lnTo>
                  <a:lnTo>
                    <a:pt x="6850901" y="205740"/>
                  </a:lnTo>
                  <a:lnTo>
                    <a:pt x="6860426" y="205740"/>
                  </a:lnTo>
                  <a:lnTo>
                    <a:pt x="6860426" y="177165"/>
                  </a:lnTo>
                  <a:close/>
                </a:path>
                <a:path w="16262350" h="323850">
                  <a:moveTo>
                    <a:pt x="6860426" y="118110"/>
                  </a:moveTo>
                  <a:lnTo>
                    <a:pt x="6850901" y="118110"/>
                  </a:lnTo>
                  <a:lnTo>
                    <a:pt x="6850901" y="146685"/>
                  </a:lnTo>
                  <a:lnTo>
                    <a:pt x="6860426" y="146685"/>
                  </a:lnTo>
                  <a:lnTo>
                    <a:pt x="6860426" y="118110"/>
                  </a:lnTo>
                  <a:close/>
                </a:path>
                <a:path w="16262350" h="323850">
                  <a:moveTo>
                    <a:pt x="6860426" y="59055"/>
                  </a:moveTo>
                  <a:lnTo>
                    <a:pt x="6850901" y="59055"/>
                  </a:lnTo>
                  <a:lnTo>
                    <a:pt x="6850901" y="87630"/>
                  </a:lnTo>
                  <a:lnTo>
                    <a:pt x="6860426" y="87630"/>
                  </a:lnTo>
                  <a:lnTo>
                    <a:pt x="6860426" y="59055"/>
                  </a:lnTo>
                  <a:close/>
                </a:path>
                <a:path w="16262350" h="323850">
                  <a:moveTo>
                    <a:pt x="6860426" y="19050"/>
                  </a:moveTo>
                  <a:lnTo>
                    <a:pt x="6850901" y="1905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19050"/>
                  </a:lnTo>
                  <a:close/>
                </a:path>
                <a:path w="16262350" h="323850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323850">
                  <a:moveTo>
                    <a:pt x="7905026" y="314325"/>
                  </a:moveTo>
                  <a:lnTo>
                    <a:pt x="7895501" y="314325"/>
                  </a:lnTo>
                  <a:lnTo>
                    <a:pt x="7895501" y="323850"/>
                  </a:lnTo>
                  <a:lnTo>
                    <a:pt x="7905026" y="323850"/>
                  </a:lnTo>
                  <a:lnTo>
                    <a:pt x="7905026" y="314325"/>
                  </a:lnTo>
                  <a:close/>
                </a:path>
                <a:path w="16262350" h="323850">
                  <a:moveTo>
                    <a:pt x="7905026" y="295275"/>
                  </a:moveTo>
                  <a:lnTo>
                    <a:pt x="7895501" y="295275"/>
                  </a:lnTo>
                  <a:lnTo>
                    <a:pt x="7895501" y="304800"/>
                  </a:lnTo>
                  <a:lnTo>
                    <a:pt x="7905026" y="304800"/>
                  </a:lnTo>
                  <a:lnTo>
                    <a:pt x="7905026" y="295275"/>
                  </a:lnTo>
                  <a:close/>
                </a:path>
                <a:path w="16262350" h="323850">
                  <a:moveTo>
                    <a:pt x="7905026" y="236220"/>
                  </a:moveTo>
                  <a:lnTo>
                    <a:pt x="7895501" y="236220"/>
                  </a:lnTo>
                  <a:lnTo>
                    <a:pt x="7895501" y="264795"/>
                  </a:lnTo>
                  <a:lnTo>
                    <a:pt x="7905026" y="264795"/>
                  </a:lnTo>
                  <a:lnTo>
                    <a:pt x="7905026" y="236220"/>
                  </a:lnTo>
                  <a:close/>
                </a:path>
                <a:path w="16262350" h="323850">
                  <a:moveTo>
                    <a:pt x="7905026" y="177165"/>
                  </a:moveTo>
                  <a:lnTo>
                    <a:pt x="7895501" y="177165"/>
                  </a:lnTo>
                  <a:lnTo>
                    <a:pt x="7895501" y="205740"/>
                  </a:lnTo>
                  <a:lnTo>
                    <a:pt x="7905026" y="205740"/>
                  </a:lnTo>
                  <a:lnTo>
                    <a:pt x="7905026" y="177165"/>
                  </a:lnTo>
                  <a:close/>
                </a:path>
                <a:path w="16262350" h="323850">
                  <a:moveTo>
                    <a:pt x="7905026" y="118110"/>
                  </a:moveTo>
                  <a:lnTo>
                    <a:pt x="7895501" y="118110"/>
                  </a:lnTo>
                  <a:lnTo>
                    <a:pt x="7895501" y="146685"/>
                  </a:lnTo>
                  <a:lnTo>
                    <a:pt x="7905026" y="146685"/>
                  </a:lnTo>
                  <a:lnTo>
                    <a:pt x="7905026" y="118110"/>
                  </a:lnTo>
                  <a:close/>
                </a:path>
                <a:path w="16262350" h="323850">
                  <a:moveTo>
                    <a:pt x="7905026" y="59055"/>
                  </a:moveTo>
                  <a:lnTo>
                    <a:pt x="7895501" y="59055"/>
                  </a:lnTo>
                  <a:lnTo>
                    <a:pt x="7895501" y="87630"/>
                  </a:lnTo>
                  <a:lnTo>
                    <a:pt x="7905026" y="87630"/>
                  </a:lnTo>
                  <a:lnTo>
                    <a:pt x="7905026" y="59055"/>
                  </a:lnTo>
                  <a:close/>
                </a:path>
                <a:path w="16262350" h="323850">
                  <a:moveTo>
                    <a:pt x="7905026" y="19050"/>
                  </a:moveTo>
                  <a:lnTo>
                    <a:pt x="7895501" y="19050"/>
                  </a:lnTo>
                  <a:lnTo>
                    <a:pt x="7895501" y="28575"/>
                  </a:lnTo>
                  <a:lnTo>
                    <a:pt x="7905026" y="28575"/>
                  </a:lnTo>
                  <a:lnTo>
                    <a:pt x="7905026" y="19050"/>
                  </a:lnTo>
                  <a:close/>
                </a:path>
                <a:path w="16262350" h="323850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323850">
                  <a:moveTo>
                    <a:pt x="8949626" y="314325"/>
                  </a:moveTo>
                  <a:lnTo>
                    <a:pt x="8940101" y="314325"/>
                  </a:lnTo>
                  <a:lnTo>
                    <a:pt x="8940101" y="323850"/>
                  </a:lnTo>
                  <a:lnTo>
                    <a:pt x="8949626" y="323850"/>
                  </a:lnTo>
                  <a:lnTo>
                    <a:pt x="8949626" y="314325"/>
                  </a:lnTo>
                  <a:close/>
                </a:path>
                <a:path w="16262350" h="323850">
                  <a:moveTo>
                    <a:pt x="8949626" y="295275"/>
                  </a:moveTo>
                  <a:lnTo>
                    <a:pt x="8940101" y="295275"/>
                  </a:lnTo>
                  <a:lnTo>
                    <a:pt x="8940101" y="304800"/>
                  </a:lnTo>
                  <a:lnTo>
                    <a:pt x="8949626" y="304800"/>
                  </a:lnTo>
                  <a:lnTo>
                    <a:pt x="8949626" y="295275"/>
                  </a:lnTo>
                  <a:close/>
                </a:path>
                <a:path w="16262350" h="323850">
                  <a:moveTo>
                    <a:pt x="8949626" y="236220"/>
                  </a:moveTo>
                  <a:lnTo>
                    <a:pt x="8940101" y="236220"/>
                  </a:lnTo>
                  <a:lnTo>
                    <a:pt x="8940101" y="264795"/>
                  </a:lnTo>
                  <a:lnTo>
                    <a:pt x="8949626" y="264795"/>
                  </a:lnTo>
                  <a:lnTo>
                    <a:pt x="8949626" y="236220"/>
                  </a:lnTo>
                  <a:close/>
                </a:path>
                <a:path w="16262350" h="323850">
                  <a:moveTo>
                    <a:pt x="8949626" y="177165"/>
                  </a:moveTo>
                  <a:lnTo>
                    <a:pt x="8940101" y="177165"/>
                  </a:lnTo>
                  <a:lnTo>
                    <a:pt x="8940101" y="205740"/>
                  </a:lnTo>
                  <a:lnTo>
                    <a:pt x="8949626" y="205740"/>
                  </a:lnTo>
                  <a:lnTo>
                    <a:pt x="8949626" y="177165"/>
                  </a:lnTo>
                  <a:close/>
                </a:path>
                <a:path w="16262350" h="323850">
                  <a:moveTo>
                    <a:pt x="8949626" y="118110"/>
                  </a:moveTo>
                  <a:lnTo>
                    <a:pt x="8940101" y="118110"/>
                  </a:lnTo>
                  <a:lnTo>
                    <a:pt x="8940101" y="146685"/>
                  </a:lnTo>
                  <a:lnTo>
                    <a:pt x="8949626" y="146685"/>
                  </a:lnTo>
                  <a:lnTo>
                    <a:pt x="8949626" y="118110"/>
                  </a:lnTo>
                  <a:close/>
                </a:path>
                <a:path w="16262350" h="323850">
                  <a:moveTo>
                    <a:pt x="8949626" y="59055"/>
                  </a:moveTo>
                  <a:lnTo>
                    <a:pt x="8940101" y="59055"/>
                  </a:lnTo>
                  <a:lnTo>
                    <a:pt x="8940101" y="87630"/>
                  </a:lnTo>
                  <a:lnTo>
                    <a:pt x="8949626" y="87630"/>
                  </a:lnTo>
                  <a:lnTo>
                    <a:pt x="8949626" y="59055"/>
                  </a:lnTo>
                  <a:close/>
                </a:path>
                <a:path w="16262350" h="323850">
                  <a:moveTo>
                    <a:pt x="8949626" y="19050"/>
                  </a:moveTo>
                  <a:lnTo>
                    <a:pt x="8940101" y="19050"/>
                  </a:lnTo>
                  <a:lnTo>
                    <a:pt x="8940101" y="28575"/>
                  </a:lnTo>
                  <a:lnTo>
                    <a:pt x="8949626" y="28575"/>
                  </a:lnTo>
                  <a:lnTo>
                    <a:pt x="8949626" y="19050"/>
                  </a:lnTo>
                  <a:close/>
                </a:path>
                <a:path w="16262350" h="323850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323850">
                  <a:moveTo>
                    <a:pt x="9994227" y="314325"/>
                  </a:moveTo>
                  <a:lnTo>
                    <a:pt x="9984702" y="314325"/>
                  </a:lnTo>
                  <a:lnTo>
                    <a:pt x="9984702" y="323850"/>
                  </a:lnTo>
                  <a:lnTo>
                    <a:pt x="9994227" y="323850"/>
                  </a:lnTo>
                  <a:lnTo>
                    <a:pt x="9994227" y="314325"/>
                  </a:lnTo>
                  <a:close/>
                </a:path>
                <a:path w="16262350" h="323850">
                  <a:moveTo>
                    <a:pt x="11038815" y="314325"/>
                  </a:moveTo>
                  <a:lnTo>
                    <a:pt x="11029290" y="314325"/>
                  </a:lnTo>
                  <a:lnTo>
                    <a:pt x="11029290" y="323850"/>
                  </a:lnTo>
                  <a:lnTo>
                    <a:pt x="11038815" y="323850"/>
                  </a:lnTo>
                  <a:lnTo>
                    <a:pt x="11038815" y="314325"/>
                  </a:lnTo>
                  <a:close/>
                </a:path>
                <a:path w="16262350" h="323850">
                  <a:moveTo>
                    <a:pt x="12083415" y="314325"/>
                  </a:moveTo>
                  <a:lnTo>
                    <a:pt x="12073890" y="314325"/>
                  </a:lnTo>
                  <a:lnTo>
                    <a:pt x="12073890" y="323850"/>
                  </a:lnTo>
                  <a:lnTo>
                    <a:pt x="12083415" y="323850"/>
                  </a:lnTo>
                  <a:lnTo>
                    <a:pt x="12083415" y="314325"/>
                  </a:lnTo>
                  <a:close/>
                </a:path>
                <a:path w="16262350" h="323850">
                  <a:moveTo>
                    <a:pt x="13128016" y="314325"/>
                  </a:moveTo>
                  <a:lnTo>
                    <a:pt x="13118491" y="314325"/>
                  </a:lnTo>
                  <a:lnTo>
                    <a:pt x="13118491" y="323850"/>
                  </a:lnTo>
                  <a:lnTo>
                    <a:pt x="13128016" y="323850"/>
                  </a:lnTo>
                  <a:lnTo>
                    <a:pt x="13128016" y="314325"/>
                  </a:lnTo>
                  <a:close/>
                </a:path>
                <a:path w="16262350" h="323850">
                  <a:moveTo>
                    <a:pt x="14172616" y="314325"/>
                  </a:moveTo>
                  <a:lnTo>
                    <a:pt x="14163091" y="314325"/>
                  </a:lnTo>
                  <a:lnTo>
                    <a:pt x="14163091" y="323850"/>
                  </a:lnTo>
                  <a:lnTo>
                    <a:pt x="14172616" y="323850"/>
                  </a:lnTo>
                  <a:lnTo>
                    <a:pt x="14172616" y="314325"/>
                  </a:lnTo>
                  <a:close/>
                </a:path>
                <a:path w="16262350" h="323850">
                  <a:moveTo>
                    <a:pt x="15217216" y="314325"/>
                  </a:moveTo>
                  <a:lnTo>
                    <a:pt x="15207691" y="314325"/>
                  </a:lnTo>
                  <a:lnTo>
                    <a:pt x="15207691" y="323850"/>
                  </a:lnTo>
                  <a:lnTo>
                    <a:pt x="15217216" y="323850"/>
                  </a:lnTo>
                  <a:lnTo>
                    <a:pt x="15217216" y="314325"/>
                  </a:lnTo>
                  <a:close/>
                </a:path>
                <a:path w="16262350" h="323850">
                  <a:moveTo>
                    <a:pt x="16261804" y="314325"/>
                  </a:moveTo>
                  <a:lnTo>
                    <a:pt x="16252279" y="314325"/>
                  </a:lnTo>
                  <a:lnTo>
                    <a:pt x="16252279" y="323850"/>
                  </a:lnTo>
                  <a:lnTo>
                    <a:pt x="16261804" y="323850"/>
                  </a:lnTo>
                  <a:lnTo>
                    <a:pt x="16261804" y="314325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9937585" y="3709948"/>
              <a:ext cx="7322184" cy="304800"/>
            </a:xfrm>
            <a:custGeom>
              <a:avLst/>
              <a:gdLst/>
              <a:ahLst/>
              <a:cxnLst/>
              <a:rect l="l" t="t" r="r" b="b"/>
              <a:pathLst>
                <a:path w="7322184" h="304800">
                  <a:moveTo>
                    <a:pt x="9525" y="295275"/>
                  </a:moveTo>
                  <a:lnTo>
                    <a:pt x="0" y="295275"/>
                  </a:lnTo>
                  <a:lnTo>
                    <a:pt x="0" y="304800"/>
                  </a:lnTo>
                  <a:lnTo>
                    <a:pt x="9525" y="304800"/>
                  </a:lnTo>
                  <a:lnTo>
                    <a:pt x="9525" y="295275"/>
                  </a:lnTo>
                  <a:close/>
                </a:path>
                <a:path w="7322184" h="304800">
                  <a:moveTo>
                    <a:pt x="1054125" y="295275"/>
                  </a:moveTo>
                  <a:lnTo>
                    <a:pt x="1044600" y="295275"/>
                  </a:lnTo>
                  <a:lnTo>
                    <a:pt x="1044600" y="304800"/>
                  </a:lnTo>
                  <a:lnTo>
                    <a:pt x="1054125" y="304800"/>
                  </a:lnTo>
                  <a:lnTo>
                    <a:pt x="1054125" y="295275"/>
                  </a:lnTo>
                  <a:close/>
                </a:path>
                <a:path w="7322184" h="304800">
                  <a:moveTo>
                    <a:pt x="1054125" y="236220"/>
                  </a:moveTo>
                  <a:lnTo>
                    <a:pt x="1044600" y="236220"/>
                  </a:lnTo>
                  <a:lnTo>
                    <a:pt x="1044600" y="264795"/>
                  </a:lnTo>
                  <a:lnTo>
                    <a:pt x="1054125" y="264795"/>
                  </a:lnTo>
                  <a:lnTo>
                    <a:pt x="1054125" y="236220"/>
                  </a:lnTo>
                  <a:close/>
                </a:path>
                <a:path w="7322184" h="304800">
                  <a:moveTo>
                    <a:pt x="1054125" y="177165"/>
                  </a:moveTo>
                  <a:lnTo>
                    <a:pt x="1044600" y="177165"/>
                  </a:lnTo>
                  <a:lnTo>
                    <a:pt x="1044600" y="205740"/>
                  </a:lnTo>
                  <a:lnTo>
                    <a:pt x="1054125" y="205740"/>
                  </a:lnTo>
                  <a:lnTo>
                    <a:pt x="1054125" y="177165"/>
                  </a:lnTo>
                  <a:close/>
                </a:path>
                <a:path w="7322184" h="304800">
                  <a:moveTo>
                    <a:pt x="1054125" y="118110"/>
                  </a:moveTo>
                  <a:lnTo>
                    <a:pt x="1044600" y="118110"/>
                  </a:lnTo>
                  <a:lnTo>
                    <a:pt x="1044600" y="146685"/>
                  </a:lnTo>
                  <a:lnTo>
                    <a:pt x="1054125" y="146685"/>
                  </a:lnTo>
                  <a:lnTo>
                    <a:pt x="1054125" y="118110"/>
                  </a:lnTo>
                  <a:close/>
                </a:path>
                <a:path w="7322184" h="304800">
                  <a:moveTo>
                    <a:pt x="1054125" y="59055"/>
                  </a:moveTo>
                  <a:lnTo>
                    <a:pt x="1044600" y="59055"/>
                  </a:lnTo>
                  <a:lnTo>
                    <a:pt x="1044600" y="87630"/>
                  </a:lnTo>
                  <a:lnTo>
                    <a:pt x="1054125" y="87630"/>
                  </a:lnTo>
                  <a:lnTo>
                    <a:pt x="1054125" y="59055"/>
                  </a:lnTo>
                  <a:close/>
                </a:path>
                <a:path w="7322184" h="304800">
                  <a:moveTo>
                    <a:pt x="1054125" y="19050"/>
                  </a:moveTo>
                  <a:lnTo>
                    <a:pt x="1044600" y="19050"/>
                  </a:lnTo>
                  <a:lnTo>
                    <a:pt x="1044600" y="28575"/>
                  </a:lnTo>
                  <a:lnTo>
                    <a:pt x="1054125" y="28575"/>
                  </a:lnTo>
                  <a:lnTo>
                    <a:pt x="1054125" y="19050"/>
                  </a:lnTo>
                  <a:close/>
                </a:path>
                <a:path w="7322184" h="3048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  <a:path w="7322184" h="304800">
                  <a:moveTo>
                    <a:pt x="2098713" y="295275"/>
                  </a:moveTo>
                  <a:lnTo>
                    <a:pt x="2089188" y="295275"/>
                  </a:lnTo>
                  <a:lnTo>
                    <a:pt x="2089188" y="304800"/>
                  </a:lnTo>
                  <a:lnTo>
                    <a:pt x="2098713" y="304800"/>
                  </a:lnTo>
                  <a:lnTo>
                    <a:pt x="2098713" y="295275"/>
                  </a:lnTo>
                  <a:close/>
                </a:path>
                <a:path w="7322184" h="304800">
                  <a:moveTo>
                    <a:pt x="2098713" y="236220"/>
                  </a:moveTo>
                  <a:lnTo>
                    <a:pt x="2089188" y="236220"/>
                  </a:lnTo>
                  <a:lnTo>
                    <a:pt x="2089188" y="264795"/>
                  </a:lnTo>
                  <a:lnTo>
                    <a:pt x="2098713" y="264795"/>
                  </a:lnTo>
                  <a:lnTo>
                    <a:pt x="2098713" y="236220"/>
                  </a:lnTo>
                  <a:close/>
                </a:path>
                <a:path w="7322184" h="304800">
                  <a:moveTo>
                    <a:pt x="2098713" y="177165"/>
                  </a:moveTo>
                  <a:lnTo>
                    <a:pt x="2089188" y="177165"/>
                  </a:lnTo>
                  <a:lnTo>
                    <a:pt x="2089188" y="205740"/>
                  </a:lnTo>
                  <a:lnTo>
                    <a:pt x="2098713" y="205740"/>
                  </a:lnTo>
                  <a:lnTo>
                    <a:pt x="2098713" y="177165"/>
                  </a:lnTo>
                  <a:close/>
                </a:path>
                <a:path w="7322184" h="304800">
                  <a:moveTo>
                    <a:pt x="2098713" y="118110"/>
                  </a:moveTo>
                  <a:lnTo>
                    <a:pt x="2089188" y="118110"/>
                  </a:lnTo>
                  <a:lnTo>
                    <a:pt x="2089188" y="146685"/>
                  </a:lnTo>
                  <a:lnTo>
                    <a:pt x="2098713" y="146685"/>
                  </a:lnTo>
                  <a:lnTo>
                    <a:pt x="2098713" y="118110"/>
                  </a:lnTo>
                  <a:close/>
                </a:path>
                <a:path w="7322184" h="304800">
                  <a:moveTo>
                    <a:pt x="2098713" y="59055"/>
                  </a:moveTo>
                  <a:lnTo>
                    <a:pt x="2089188" y="59055"/>
                  </a:lnTo>
                  <a:lnTo>
                    <a:pt x="2089188" y="87630"/>
                  </a:lnTo>
                  <a:lnTo>
                    <a:pt x="2098713" y="87630"/>
                  </a:lnTo>
                  <a:lnTo>
                    <a:pt x="2098713" y="59055"/>
                  </a:lnTo>
                  <a:close/>
                </a:path>
                <a:path w="7322184" h="304800">
                  <a:moveTo>
                    <a:pt x="2098713" y="19050"/>
                  </a:moveTo>
                  <a:lnTo>
                    <a:pt x="2089188" y="19050"/>
                  </a:lnTo>
                  <a:lnTo>
                    <a:pt x="2089188" y="28575"/>
                  </a:lnTo>
                  <a:lnTo>
                    <a:pt x="2098713" y="28575"/>
                  </a:lnTo>
                  <a:lnTo>
                    <a:pt x="2098713" y="19050"/>
                  </a:lnTo>
                  <a:close/>
                </a:path>
                <a:path w="7322184" h="304800">
                  <a:moveTo>
                    <a:pt x="2098713" y="0"/>
                  </a:moveTo>
                  <a:lnTo>
                    <a:pt x="2089188" y="0"/>
                  </a:lnTo>
                  <a:lnTo>
                    <a:pt x="2089188" y="9525"/>
                  </a:lnTo>
                  <a:lnTo>
                    <a:pt x="2098713" y="9525"/>
                  </a:lnTo>
                  <a:lnTo>
                    <a:pt x="2098713" y="0"/>
                  </a:lnTo>
                  <a:close/>
                </a:path>
                <a:path w="7322184" h="304800">
                  <a:moveTo>
                    <a:pt x="3143313" y="295275"/>
                  </a:moveTo>
                  <a:lnTo>
                    <a:pt x="3133788" y="295275"/>
                  </a:lnTo>
                  <a:lnTo>
                    <a:pt x="3133788" y="304800"/>
                  </a:lnTo>
                  <a:lnTo>
                    <a:pt x="3143313" y="304800"/>
                  </a:lnTo>
                  <a:lnTo>
                    <a:pt x="3143313" y="295275"/>
                  </a:lnTo>
                  <a:close/>
                </a:path>
                <a:path w="7322184" h="304800">
                  <a:moveTo>
                    <a:pt x="3143313" y="236220"/>
                  </a:moveTo>
                  <a:lnTo>
                    <a:pt x="3133788" y="236220"/>
                  </a:lnTo>
                  <a:lnTo>
                    <a:pt x="3133788" y="264795"/>
                  </a:lnTo>
                  <a:lnTo>
                    <a:pt x="3143313" y="264795"/>
                  </a:lnTo>
                  <a:lnTo>
                    <a:pt x="3143313" y="236220"/>
                  </a:lnTo>
                  <a:close/>
                </a:path>
                <a:path w="7322184" h="304800">
                  <a:moveTo>
                    <a:pt x="3143313" y="177165"/>
                  </a:moveTo>
                  <a:lnTo>
                    <a:pt x="3133788" y="177165"/>
                  </a:lnTo>
                  <a:lnTo>
                    <a:pt x="3133788" y="205740"/>
                  </a:lnTo>
                  <a:lnTo>
                    <a:pt x="3143313" y="205740"/>
                  </a:lnTo>
                  <a:lnTo>
                    <a:pt x="3143313" y="177165"/>
                  </a:lnTo>
                  <a:close/>
                </a:path>
                <a:path w="7322184" h="304800">
                  <a:moveTo>
                    <a:pt x="3143313" y="118110"/>
                  </a:moveTo>
                  <a:lnTo>
                    <a:pt x="3133788" y="118110"/>
                  </a:lnTo>
                  <a:lnTo>
                    <a:pt x="3133788" y="146685"/>
                  </a:lnTo>
                  <a:lnTo>
                    <a:pt x="3143313" y="146685"/>
                  </a:lnTo>
                  <a:lnTo>
                    <a:pt x="3143313" y="118110"/>
                  </a:lnTo>
                  <a:close/>
                </a:path>
                <a:path w="7322184" h="304800">
                  <a:moveTo>
                    <a:pt x="3143313" y="59055"/>
                  </a:moveTo>
                  <a:lnTo>
                    <a:pt x="3133788" y="59055"/>
                  </a:lnTo>
                  <a:lnTo>
                    <a:pt x="3133788" y="87630"/>
                  </a:lnTo>
                  <a:lnTo>
                    <a:pt x="3143313" y="87630"/>
                  </a:lnTo>
                  <a:lnTo>
                    <a:pt x="3143313" y="59055"/>
                  </a:lnTo>
                  <a:close/>
                </a:path>
                <a:path w="7322184" h="304800">
                  <a:moveTo>
                    <a:pt x="3143313" y="19050"/>
                  </a:moveTo>
                  <a:lnTo>
                    <a:pt x="3133788" y="19050"/>
                  </a:lnTo>
                  <a:lnTo>
                    <a:pt x="3133788" y="28575"/>
                  </a:lnTo>
                  <a:lnTo>
                    <a:pt x="3143313" y="28575"/>
                  </a:lnTo>
                  <a:lnTo>
                    <a:pt x="3143313" y="19050"/>
                  </a:lnTo>
                  <a:close/>
                </a:path>
                <a:path w="7322184" h="304800">
                  <a:moveTo>
                    <a:pt x="3143313" y="0"/>
                  </a:moveTo>
                  <a:lnTo>
                    <a:pt x="3133788" y="0"/>
                  </a:lnTo>
                  <a:lnTo>
                    <a:pt x="3133788" y="9525"/>
                  </a:lnTo>
                  <a:lnTo>
                    <a:pt x="3143313" y="9525"/>
                  </a:lnTo>
                  <a:lnTo>
                    <a:pt x="3143313" y="0"/>
                  </a:lnTo>
                  <a:close/>
                </a:path>
                <a:path w="7322184" h="304800">
                  <a:moveTo>
                    <a:pt x="4187914" y="295275"/>
                  </a:moveTo>
                  <a:lnTo>
                    <a:pt x="4178389" y="295275"/>
                  </a:lnTo>
                  <a:lnTo>
                    <a:pt x="4178389" y="304800"/>
                  </a:lnTo>
                  <a:lnTo>
                    <a:pt x="4187914" y="304800"/>
                  </a:lnTo>
                  <a:lnTo>
                    <a:pt x="4187914" y="295275"/>
                  </a:lnTo>
                  <a:close/>
                </a:path>
                <a:path w="7322184" h="304800">
                  <a:moveTo>
                    <a:pt x="4187914" y="236220"/>
                  </a:moveTo>
                  <a:lnTo>
                    <a:pt x="4178389" y="236220"/>
                  </a:lnTo>
                  <a:lnTo>
                    <a:pt x="4178389" y="264795"/>
                  </a:lnTo>
                  <a:lnTo>
                    <a:pt x="4187914" y="264795"/>
                  </a:lnTo>
                  <a:lnTo>
                    <a:pt x="4187914" y="236220"/>
                  </a:lnTo>
                  <a:close/>
                </a:path>
                <a:path w="7322184" h="304800">
                  <a:moveTo>
                    <a:pt x="4187914" y="177165"/>
                  </a:moveTo>
                  <a:lnTo>
                    <a:pt x="4178389" y="177165"/>
                  </a:lnTo>
                  <a:lnTo>
                    <a:pt x="4178389" y="205740"/>
                  </a:lnTo>
                  <a:lnTo>
                    <a:pt x="4187914" y="205740"/>
                  </a:lnTo>
                  <a:lnTo>
                    <a:pt x="4187914" y="177165"/>
                  </a:lnTo>
                  <a:close/>
                </a:path>
                <a:path w="7322184" h="304800">
                  <a:moveTo>
                    <a:pt x="4187914" y="118110"/>
                  </a:moveTo>
                  <a:lnTo>
                    <a:pt x="4178389" y="118110"/>
                  </a:lnTo>
                  <a:lnTo>
                    <a:pt x="4178389" y="146685"/>
                  </a:lnTo>
                  <a:lnTo>
                    <a:pt x="4187914" y="146685"/>
                  </a:lnTo>
                  <a:lnTo>
                    <a:pt x="4187914" y="118110"/>
                  </a:lnTo>
                  <a:close/>
                </a:path>
                <a:path w="7322184" h="304800">
                  <a:moveTo>
                    <a:pt x="4187914" y="59055"/>
                  </a:moveTo>
                  <a:lnTo>
                    <a:pt x="4178389" y="59055"/>
                  </a:lnTo>
                  <a:lnTo>
                    <a:pt x="4178389" y="87630"/>
                  </a:lnTo>
                  <a:lnTo>
                    <a:pt x="4187914" y="87630"/>
                  </a:lnTo>
                  <a:lnTo>
                    <a:pt x="4187914" y="59055"/>
                  </a:lnTo>
                  <a:close/>
                </a:path>
                <a:path w="7322184" h="304800">
                  <a:moveTo>
                    <a:pt x="4187914" y="19050"/>
                  </a:moveTo>
                  <a:lnTo>
                    <a:pt x="4178389" y="19050"/>
                  </a:lnTo>
                  <a:lnTo>
                    <a:pt x="4178389" y="28575"/>
                  </a:lnTo>
                  <a:lnTo>
                    <a:pt x="4187914" y="28575"/>
                  </a:lnTo>
                  <a:lnTo>
                    <a:pt x="4187914" y="19050"/>
                  </a:lnTo>
                  <a:close/>
                </a:path>
                <a:path w="7322184" h="304800">
                  <a:moveTo>
                    <a:pt x="4187914" y="0"/>
                  </a:moveTo>
                  <a:lnTo>
                    <a:pt x="4178389" y="0"/>
                  </a:lnTo>
                  <a:lnTo>
                    <a:pt x="4178389" y="9525"/>
                  </a:lnTo>
                  <a:lnTo>
                    <a:pt x="4187914" y="9525"/>
                  </a:lnTo>
                  <a:lnTo>
                    <a:pt x="4187914" y="0"/>
                  </a:lnTo>
                  <a:close/>
                </a:path>
                <a:path w="7322184" h="304800">
                  <a:moveTo>
                    <a:pt x="5232514" y="295275"/>
                  </a:moveTo>
                  <a:lnTo>
                    <a:pt x="5222989" y="295275"/>
                  </a:lnTo>
                  <a:lnTo>
                    <a:pt x="5222989" y="304800"/>
                  </a:lnTo>
                  <a:lnTo>
                    <a:pt x="5232514" y="304800"/>
                  </a:lnTo>
                  <a:lnTo>
                    <a:pt x="5232514" y="295275"/>
                  </a:lnTo>
                  <a:close/>
                </a:path>
                <a:path w="7322184" h="304800">
                  <a:moveTo>
                    <a:pt x="5232514" y="236220"/>
                  </a:moveTo>
                  <a:lnTo>
                    <a:pt x="5222989" y="236220"/>
                  </a:lnTo>
                  <a:lnTo>
                    <a:pt x="5222989" y="264795"/>
                  </a:lnTo>
                  <a:lnTo>
                    <a:pt x="5232514" y="264795"/>
                  </a:lnTo>
                  <a:lnTo>
                    <a:pt x="5232514" y="236220"/>
                  </a:lnTo>
                  <a:close/>
                </a:path>
                <a:path w="7322184" h="304800">
                  <a:moveTo>
                    <a:pt x="5232514" y="177165"/>
                  </a:moveTo>
                  <a:lnTo>
                    <a:pt x="5222989" y="177165"/>
                  </a:lnTo>
                  <a:lnTo>
                    <a:pt x="5222989" y="205740"/>
                  </a:lnTo>
                  <a:lnTo>
                    <a:pt x="5232514" y="205740"/>
                  </a:lnTo>
                  <a:lnTo>
                    <a:pt x="5232514" y="177165"/>
                  </a:lnTo>
                  <a:close/>
                </a:path>
                <a:path w="7322184" h="304800">
                  <a:moveTo>
                    <a:pt x="5232514" y="118110"/>
                  </a:moveTo>
                  <a:lnTo>
                    <a:pt x="5222989" y="118110"/>
                  </a:lnTo>
                  <a:lnTo>
                    <a:pt x="5222989" y="146685"/>
                  </a:lnTo>
                  <a:lnTo>
                    <a:pt x="5232514" y="146685"/>
                  </a:lnTo>
                  <a:lnTo>
                    <a:pt x="5232514" y="118110"/>
                  </a:lnTo>
                  <a:close/>
                </a:path>
                <a:path w="7322184" h="304800">
                  <a:moveTo>
                    <a:pt x="5232514" y="59055"/>
                  </a:moveTo>
                  <a:lnTo>
                    <a:pt x="5222989" y="59055"/>
                  </a:lnTo>
                  <a:lnTo>
                    <a:pt x="5222989" y="87630"/>
                  </a:lnTo>
                  <a:lnTo>
                    <a:pt x="5232514" y="87630"/>
                  </a:lnTo>
                  <a:lnTo>
                    <a:pt x="5232514" y="59055"/>
                  </a:lnTo>
                  <a:close/>
                </a:path>
                <a:path w="7322184" h="304800">
                  <a:moveTo>
                    <a:pt x="5232514" y="19050"/>
                  </a:moveTo>
                  <a:lnTo>
                    <a:pt x="5222989" y="19050"/>
                  </a:lnTo>
                  <a:lnTo>
                    <a:pt x="5222989" y="28575"/>
                  </a:lnTo>
                  <a:lnTo>
                    <a:pt x="5232514" y="28575"/>
                  </a:lnTo>
                  <a:lnTo>
                    <a:pt x="5232514" y="19050"/>
                  </a:lnTo>
                  <a:close/>
                </a:path>
                <a:path w="7322184" h="304800">
                  <a:moveTo>
                    <a:pt x="5232514" y="0"/>
                  </a:moveTo>
                  <a:lnTo>
                    <a:pt x="5222989" y="0"/>
                  </a:lnTo>
                  <a:lnTo>
                    <a:pt x="5222989" y="9525"/>
                  </a:lnTo>
                  <a:lnTo>
                    <a:pt x="5232514" y="9525"/>
                  </a:lnTo>
                  <a:lnTo>
                    <a:pt x="5232514" y="0"/>
                  </a:lnTo>
                  <a:close/>
                </a:path>
                <a:path w="7322184" h="304800">
                  <a:moveTo>
                    <a:pt x="6277114" y="295275"/>
                  </a:moveTo>
                  <a:lnTo>
                    <a:pt x="6267589" y="295275"/>
                  </a:lnTo>
                  <a:lnTo>
                    <a:pt x="6267589" y="304800"/>
                  </a:lnTo>
                  <a:lnTo>
                    <a:pt x="6277114" y="304800"/>
                  </a:lnTo>
                  <a:lnTo>
                    <a:pt x="6277114" y="295275"/>
                  </a:lnTo>
                  <a:close/>
                </a:path>
                <a:path w="7322184" h="304800">
                  <a:moveTo>
                    <a:pt x="6277114" y="236220"/>
                  </a:moveTo>
                  <a:lnTo>
                    <a:pt x="6267589" y="236220"/>
                  </a:lnTo>
                  <a:lnTo>
                    <a:pt x="6267589" y="264795"/>
                  </a:lnTo>
                  <a:lnTo>
                    <a:pt x="6277114" y="264795"/>
                  </a:lnTo>
                  <a:lnTo>
                    <a:pt x="6277114" y="236220"/>
                  </a:lnTo>
                  <a:close/>
                </a:path>
                <a:path w="7322184" h="304800">
                  <a:moveTo>
                    <a:pt x="6277114" y="177165"/>
                  </a:moveTo>
                  <a:lnTo>
                    <a:pt x="6267589" y="177165"/>
                  </a:lnTo>
                  <a:lnTo>
                    <a:pt x="6267589" y="205740"/>
                  </a:lnTo>
                  <a:lnTo>
                    <a:pt x="6277114" y="205740"/>
                  </a:lnTo>
                  <a:lnTo>
                    <a:pt x="6277114" y="177165"/>
                  </a:lnTo>
                  <a:close/>
                </a:path>
                <a:path w="7322184" h="304800">
                  <a:moveTo>
                    <a:pt x="6277114" y="118110"/>
                  </a:moveTo>
                  <a:lnTo>
                    <a:pt x="6267589" y="118110"/>
                  </a:lnTo>
                  <a:lnTo>
                    <a:pt x="6267589" y="146685"/>
                  </a:lnTo>
                  <a:lnTo>
                    <a:pt x="6277114" y="146685"/>
                  </a:lnTo>
                  <a:lnTo>
                    <a:pt x="6277114" y="118110"/>
                  </a:lnTo>
                  <a:close/>
                </a:path>
                <a:path w="7322184" h="304800">
                  <a:moveTo>
                    <a:pt x="6277114" y="59055"/>
                  </a:moveTo>
                  <a:lnTo>
                    <a:pt x="6267589" y="59055"/>
                  </a:lnTo>
                  <a:lnTo>
                    <a:pt x="6267589" y="87630"/>
                  </a:lnTo>
                  <a:lnTo>
                    <a:pt x="6277114" y="87630"/>
                  </a:lnTo>
                  <a:lnTo>
                    <a:pt x="6277114" y="59055"/>
                  </a:lnTo>
                  <a:close/>
                </a:path>
                <a:path w="7322184" h="304800">
                  <a:moveTo>
                    <a:pt x="6277114" y="19050"/>
                  </a:moveTo>
                  <a:lnTo>
                    <a:pt x="6267589" y="19050"/>
                  </a:lnTo>
                  <a:lnTo>
                    <a:pt x="6267589" y="28575"/>
                  </a:lnTo>
                  <a:lnTo>
                    <a:pt x="6277114" y="28575"/>
                  </a:lnTo>
                  <a:lnTo>
                    <a:pt x="6277114" y="19050"/>
                  </a:lnTo>
                  <a:close/>
                </a:path>
                <a:path w="7322184" h="304800">
                  <a:moveTo>
                    <a:pt x="6277114" y="0"/>
                  </a:moveTo>
                  <a:lnTo>
                    <a:pt x="6267589" y="0"/>
                  </a:lnTo>
                  <a:lnTo>
                    <a:pt x="6267589" y="9525"/>
                  </a:lnTo>
                  <a:lnTo>
                    <a:pt x="6277114" y="9525"/>
                  </a:lnTo>
                  <a:lnTo>
                    <a:pt x="6277114" y="0"/>
                  </a:lnTo>
                  <a:close/>
                </a:path>
                <a:path w="7322184" h="304800">
                  <a:moveTo>
                    <a:pt x="7321702" y="295275"/>
                  </a:moveTo>
                  <a:lnTo>
                    <a:pt x="7312177" y="295275"/>
                  </a:lnTo>
                  <a:lnTo>
                    <a:pt x="7312177" y="304800"/>
                  </a:lnTo>
                  <a:lnTo>
                    <a:pt x="7321702" y="304800"/>
                  </a:lnTo>
                  <a:lnTo>
                    <a:pt x="7321702" y="295275"/>
                  </a:lnTo>
                  <a:close/>
                </a:path>
                <a:path w="7322184" h="304800">
                  <a:moveTo>
                    <a:pt x="7321702" y="236220"/>
                  </a:moveTo>
                  <a:lnTo>
                    <a:pt x="7312177" y="236220"/>
                  </a:lnTo>
                  <a:lnTo>
                    <a:pt x="7312177" y="264795"/>
                  </a:lnTo>
                  <a:lnTo>
                    <a:pt x="7321702" y="264795"/>
                  </a:lnTo>
                  <a:lnTo>
                    <a:pt x="7321702" y="236220"/>
                  </a:lnTo>
                  <a:close/>
                </a:path>
                <a:path w="7322184" h="304800">
                  <a:moveTo>
                    <a:pt x="7321702" y="177165"/>
                  </a:moveTo>
                  <a:lnTo>
                    <a:pt x="7312177" y="177165"/>
                  </a:lnTo>
                  <a:lnTo>
                    <a:pt x="7312177" y="205740"/>
                  </a:lnTo>
                  <a:lnTo>
                    <a:pt x="7321702" y="205740"/>
                  </a:lnTo>
                  <a:lnTo>
                    <a:pt x="7321702" y="177165"/>
                  </a:lnTo>
                  <a:close/>
                </a:path>
                <a:path w="7322184" h="304800">
                  <a:moveTo>
                    <a:pt x="7321702" y="118110"/>
                  </a:moveTo>
                  <a:lnTo>
                    <a:pt x="7312177" y="118110"/>
                  </a:lnTo>
                  <a:lnTo>
                    <a:pt x="7312177" y="146685"/>
                  </a:lnTo>
                  <a:lnTo>
                    <a:pt x="7321702" y="146685"/>
                  </a:lnTo>
                  <a:lnTo>
                    <a:pt x="7321702" y="118110"/>
                  </a:lnTo>
                  <a:close/>
                </a:path>
                <a:path w="7322184" h="304800">
                  <a:moveTo>
                    <a:pt x="7321702" y="59055"/>
                  </a:moveTo>
                  <a:lnTo>
                    <a:pt x="7312177" y="59055"/>
                  </a:lnTo>
                  <a:lnTo>
                    <a:pt x="7312177" y="87630"/>
                  </a:lnTo>
                  <a:lnTo>
                    <a:pt x="7321702" y="87630"/>
                  </a:lnTo>
                  <a:lnTo>
                    <a:pt x="7321702" y="59055"/>
                  </a:lnTo>
                  <a:close/>
                </a:path>
                <a:path w="7322184" h="304800">
                  <a:moveTo>
                    <a:pt x="7321702" y="19050"/>
                  </a:moveTo>
                  <a:lnTo>
                    <a:pt x="7312177" y="19050"/>
                  </a:lnTo>
                  <a:lnTo>
                    <a:pt x="7312177" y="28575"/>
                  </a:lnTo>
                  <a:lnTo>
                    <a:pt x="7321702" y="28575"/>
                  </a:lnTo>
                  <a:lnTo>
                    <a:pt x="7321702" y="19050"/>
                  </a:lnTo>
                  <a:close/>
                </a:path>
                <a:path w="7322184" h="304800">
                  <a:moveTo>
                    <a:pt x="7321702" y="0"/>
                  </a:moveTo>
                  <a:lnTo>
                    <a:pt x="7312177" y="0"/>
                  </a:lnTo>
                  <a:lnTo>
                    <a:pt x="7312177" y="9525"/>
                  </a:lnTo>
                  <a:lnTo>
                    <a:pt x="7321702" y="9525"/>
                  </a:lnTo>
                  <a:lnTo>
                    <a:pt x="73217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997493" y="3724225"/>
              <a:ext cx="16262350" cy="295275"/>
            </a:xfrm>
            <a:custGeom>
              <a:avLst/>
              <a:gdLst/>
              <a:ahLst/>
              <a:cxnLst/>
              <a:rect l="l" t="t" r="r" b="b"/>
              <a:pathLst>
                <a:path w="16262350" h="295275">
                  <a:moveTo>
                    <a:pt x="0" y="0"/>
                  </a:moveTo>
                  <a:lnTo>
                    <a:pt x="1789325" y="0"/>
                  </a:lnTo>
                </a:path>
                <a:path w="16262350" h="295275">
                  <a:moveTo>
                    <a:pt x="0" y="295274"/>
                  </a:moveTo>
                  <a:lnTo>
                    <a:pt x="1789325" y="295274"/>
                  </a:lnTo>
                </a:path>
                <a:path w="16262350" h="295275">
                  <a:moveTo>
                    <a:pt x="1789325" y="0"/>
                  </a:moveTo>
                  <a:lnTo>
                    <a:pt x="2367104" y="0"/>
                  </a:lnTo>
                </a:path>
                <a:path w="16262350" h="295275">
                  <a:moveTo>
                    <a:pt x="1789325" y="295274"/>
                  </a:moveTo>
                  <a:lnTo>
                    <a:pt x="2367104" y="295274"/>
                  </a:lnTo>
                </a:path>
                <a:path w="16262350" h="295275">
                  <a:moveTo>
                    <a:pt x="2367104" y="0"/>
                  </a:moveTo>
                  <a:lnTo>
                    <a:pt x="3000829" y="0"/>
                  </a:lnTo>
                </a:path>
                <a:path w="16262350" h="295275">
                  <a:moveTo>
                    <a:pt x="2367104" y="295274"/>
                  </a:moveTo>
                  <a:lnTo>
                    <a:pt x="3000829" y="295274"/>
                  </a:lnTo>
                </a:path>
                <a:path w="16262350" h="295275">
                  <a:moveTo>
                    <a:pt x="3000829" y="0"/>
                  </a:moveTo>
                  <a:lnTo>
                    <a:pt x="5704540" y="0"/>
                  </a:lnTo>
                </a:path>
                <a:path w="16262350" h="295275">
                  <a:moveTo>
                    <a:pt x="3000829" y="295274"/>
                  </a:moveTo>
                  <a:lnTo>
                    <a:pt x="5704540" y="295274"/>
                  </a:lnTo>
                </a:path>
                <a:path w="16262350" h="295275">
                  <a:moveTo>
                    <a:pt x="5704540" y="0"/>
                  </a:moveTo>
                  <a:lnTo>
                    <a:pt x="6860424" y="0"/>
                  </a:lnTo>
                </a:path>
                <a:path w="16262350" h="295275">
                  <a:moveTo>
                    <a:pt x="5704540" y="295274"/>
                  </a:moveTo>
                  <a:lnTo>
                    <a:pt x="6860424" y="295274"/>
                  </a:lnTo>
                </a:path>
                <a:path w="16262350" h="295275">
                  <a:moveTo>
                    <a:pt x="6860424" y="0"/>
                  </a:moveTo>
                  <a:lnTo>
                    <a:pt x="16261805" y="0"/>
                  </a:lnTo>
                </a:path>
                <a:path w="16262350" h="295275">
                  <a:moveTo>
                    <a:pt x="6860424" y="295274"/>
                  </a:moveTo>
                  <a:lnTo>
                    <a:pt x="16261805" y="2952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0" name="object 40" descr=""/>
          <p:cNvGrpSpPr/>
          <p:nvPr/>
        </p:nvGrpSpPr>
        <p:grpSpPr>
          <a:xfrm>
            <a:off x="997493" y="7034162"/>
            <a:ext cx="16262350" cy="323850"/>
            <a:chOff x="997493" y="7034162"/>
            <a:chExt cx="16262350" cy="323850"/>
          </a:xfrm>
        </p:grpSpPr>
        <p:sp>
          <p:nvSpPr>
            <p:cNvPr id="41" name="object 41" descr=""/>
            <p:cNvSpPr/>
            <p:nvPr/>
          </p:nvSpPr>
          <p:spPr>
            <a:xfrm>
              <a:off x="997483" y="7034173"/>
              <a:ext cx="16262350" cy="323850"/>
            </a:xfrm>
            <a:custGeom>
              <a:avLst/>
              <a:gdLst/>
              <a:ahLst/>
              <a:cxnLst/>
              <a:rect l="l" t="t" r="r" b="b"/>
              <a:pathLst>
                <a:path w="16262350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16262350" h="323850">
                  <a:moveTo>
                    <a:pt x="9525" y="295275"/>
                  </a:moveTo>
                  <a:lnTo>
                    <a:pt x="0" y="295275"/>
                  </a:lnTo>
                  <a:lnTo>
                    <a:pt x="0" y="304800"/>
                  </a:lnTo>
                  <a:lnTo>
                    <a:pt x="9525" y="304800"/>
                  </a:lnTo>
                  <a:lnTo>
                    <a:pt x="9525" y="295275"/>
                  </a:lnTo>
                  <a:close/>
                </a:path>
                <a:path w="16262350" h="323850">
                  <a:moveTo>
                    <a:pt x="9525" y="236220"/>
                  </a:moveTo>
                  <a:lnTo>
                    <a:pt x="0" y="236220"/>
                  </a:lnTo>
                  <a:lnTo>
                    <a:pt x="0" y="264795"/>
                  </a:lnTo>
                  <a:lnTo>
                    <a:pt x="9525" y="264795"/>
                  </a:lnTo>
                  <a:lnTo>
                    <a:pt x="9525" y="236220"/>
                  </a:lnTo>
                  <a:close/>
                </a:path>
                <a:path w="16262350" h="323850">
                  <a:moveTo>
                    <a:pt x="9525" y="177165"/>
                  </a:moveTo>
                  <a:lnTo>
                    <a:pt x="0" y="177165"/>
                  </a:lnTo>
                  <a:lnTo>
                    <a:pt x="0" y="205740"/>
                  </a:lnTo>
                  <a:lnTo>
                    <a:pt x="9525" y="205740"/>
                  </a:lnTo>
                  <a:lnTo>
                    <a:pt x="9525" y="177165"/>
                  </a:lnTo>
                  <a:close/>
                </a:path>
                <a:path w="16262350" h="323850">
                  <a:moveTo>
                    <a:pt x="9525" y="118110"/>
                  </a:moveTo>
                  <a:lnTo>
                    <a:pt x="0" y="118110"/>
                  </a:lnTo>
                  <a:lnTo>
                    <a:pt x="0" y="146685"/>
                  </a:lnTo>
                  <a:lnTo>
                    <a:pt x="9525" y="146685"/>
                  </a:lnTo>
                  <a:lnTo>
                    <a:pt x="9525" y="118110"/>
                  </a:lnTo>
                  <a:close/>
                </a:path>
                <a:path w="16262350" h="323850">
                  <a:moveTo>
                    <a:pt x="9525" y="59055"/>
                  </a:moveTo>
                  <a:lnTo>
                    <a:pt x="0" y="59055"/>
                  </a:lnTo>
                  <a:lnTo>
                    <a:pt x="0" y="87630"/>
                  </a:lnTo>
                  <a:lnTo>
                    <a:pt x="9525" y="87630"/>
                  </a:lnTo>
                  <a:lnTo>
                    <a:pt x="9525" y="59055"/>
                  </a:lnTo>
                  <a:close/>
                </a:path>
                <a:path w="16262350" h="323850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323850">
                  <a:moveTo>
                    <a:pt x="1789328" y="314325"/>
                  </a:moveTo>
                  <a:lnTo>
                    <a:pt x="1779803" y="314325"/>
                  </a:lnTo>
                  <a:lnTo>
                    <a:pt x="1779803" y="323850"/>
                  </a:lnTo>
                  <a:lnTo>
                    <a:pt x="1789328" y="323850"/>
                  </a:lnTo>
                  <a:lnTo>
                    <a:pt x="1789328" y="314325"/>
                  </a:lnTo>
                  <a:close/>
                </a:path>
                <a:path w="16262350" h="323850">
                  <a:moveTo>
                    <a:pt x="1789328" y="295275"/>
                  </a:moveTo>
                  <a:lnTo>
                    <a:pt x="1779803" y="295275"/>
                  </a:lnTo>
                  <a:lnTo>
                    <a:pt x="1779803" y="304800"/>
                  </a:lnTo>
                  <a:lnTo>
                    <a:pt x="1789328" y="304800"/>
                  </a:lnTo>
                  <a:lnTo>
                    <a:pt x="1789328" y="295275"/>
                  </a:lnTo>
                  <a:close/>
                </a:path>
                <a:path w="16262350" h="323850">
                  <a:moveTo>
                    <a:pt x="1789328" y="236220"/>
                  </a:moveTo>
                  <a:lnTo>
                    <a:pt x="1779803" y="236220"/>
                  </a:lnTo>
                  <a:lnTo>
                    <a:pt x="1779803" y="264795"/>
                  </a:lnTo>
                  <a:lnTo>
                    <a:pt x="1789328" y="264795"/>
                  </a:lnTo>
                  <a:lnTo>
                    <a:pt x="1789328" y="236220"/>
                  </a:lnTo>
                  <a:close/>
                </a:path>
                <a:path w="16262350" h="323850">
                  <a:moveTo>
                    <a:pt x="1789328" y="177165"/>
                  </a:moveTo>
                  <a:lnTo>
                    <a:pt x="1779803" y="177165"/>
                  </a:lnTo>
                  <a:lnTo>
                    <a:pt x="1779803" y="205740"/>
                  </a:lnTo>
                  <a:lnTo>
                    <a:pt x="1789328" y="205740"/>
                  </a:lnTo>
                  <a:lnTo>
                    <a:pt x="1789328" y="177165"/>
                  </a:lnTo>
                  <a:close/>
                </a:path>
                <a:path w="16262350" h="323850">
                  <a:moveTo>
                    <a:pt x="1789328" y="118110"/>
                  </a:moveTo>
                  <a:lnTo>
                    <a:pt x="1779803" y="118110"/>
                  </a:lnTo>
                  <a:lnTo>
                    <a:pt x="1779803" y="146685"/>
                  </a:lnTo>
                  <a:lnTo>
                    <a:pt x="1789328" y="146685"/>
                  </a:lnTo>
                  <a:lnTo>
                    <a:pt x="1789328" y="118110"/>
                  </a:lnTo>
                  <a:close/>
                </a:path>
                <a:path w="16262350" h="323850">
                  <a:moveTo>
                    <a:pt x="1789328" y="59055"/>
                  </a:moveTo>
                  <a:lnTo>
                    <a:pt x="1779803" y="59055"/>
                  </a:lnTo>
                  <a:lnTo>
                    <a:pt x="1779803" y="87630"/>
                  </a:lnTo>
                  <a:lnTo>
                    <a:pt x="1789328" y="87630"/>
                  </a:lnTo>
                  <a:lnTo>
                    <a:pt x="1789328" y="59055"/>
                  </a:lnTo>
                  <a:close/>
                </a:path>
                <a:path w="16262350" h="323850">
                  <a:moveTo>
                    <a:pt x="1789328" y="19050"/>
                  </a:moveTo>
                  <a:lnTo>
                    <a:pt x="1779803" y="1905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19050"/>
                  </a:lnTo>
                  <a:close/>
                </a:path>
                <a:path w="16262350" h="32385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323850">
                  <a:moveTo>
                    <a:pt x="2367115" y="314325"/>
                  </a:moveTo>
                  <a:lnTo>
                    <a:pt x="2357590" y="314325"/>
                  </a:lnTo>
                  <a:lnTo>
                    <a:pt x="2357590" y="323850"/>
                  </a:lnTo>
                  <a:lnTo>
                    <a:pt x="2367115" y="323850"/>
                  </a:lnTo>
                  <a:lnTo>
                    <a:pt x="2367115" y="314325"/>
                  </a:lnTo>
                  <a:close/>
                </a:path>
                <a:path w="16262350" h="323850">
                  <a:moveTo>
                    <a:pt x="2367115" y="295275"/>
                  </a:moveTo>
                  <a:lnTo>
                    <a:pt x="2357590" y="295275"/>
                  </a:lnTo>
                  <a:lnTo>
                    <a:pt x="2357590" y="304800"/>
                  </a:lnTo>
                  <a:lnTo>
                    <a:pt x="2367115" y="304800"/>
                  </a:lnTo>
                  <a:lnTo>
                    <a:pt x="2367115" y="295275"/>
                  </a:lnTo>
                  <a:close/>
                </a:path>
                <a:path w="16262350" h="323850">
                  <a:moveTo>
                    <a:pt x="2367115" y="236220"/>
                  </a:moveTo>
                  <a:lnTo>
                    <a:pt x="2357590" y="236220"/>
                  </a:lnTo>
                  <a:lnTo>
                    <a:pt x="2357590" y="264795"/>
                  </a:lnTo>
                  <a:lnTo>
                    <a:pt x="2367115" y="264795"/>
                  </a:lnTo>
                  <a:lnTo>
                    <a:pt x="2367115" y="236220"/>
                  </a:lnTo>
                  <a:close/>
                </a:path>
                <a:path w="16262350" h="323850">
                  <a:moveTo>
                    <a:pt x="2367115" y="177165"/>
                  </a:moveTo>
                  <a:lnTo>
                    <a:pt x="2357590" y="177165"/>
                  </a:lnTo>
                  <a:lnTo>
                    <a:pt x="2357590" y="205740"/>
                  </a:lnTo>
                  <a:lnTo>
                    <a:pt x="2367115" y="205740"/>
                  </a:lnTo>
                  <a:lnTo>
                    <a:pt x="2367115" y="177165"/>
                  </a:lnTo>
                  <a:close/>
                </a:path>
                <a:path w="16262350" h="323850">
                  <a:moveTo>
                    <a:pt x="2367115" y="118110"/>
                  </a:moveTo>
                  <a:lnTo>
                    <a:pt x="2357590" y="118110"/>
                  </a:lnTo>
                  <a:lnTo>
                    <a:pt x="2357590" y="146685"/>
                  </a:lnTo>
                  <a:lnTo>
                    <a:pt x="2367115" y="146685"/>
                  </a:lnTo>
                  <a:lnTo>
                    <a:pt x="2367115" y="118110"/>
                  </a:lnTo>
                  <a:close/>
                </a:path>
                <a:path w="16262350" h="323850">
                  <a:moveTo>
                    <a:pt x="2367115" y="59055"/>
                  </a:moveTo>
                  <a:lnTo>
                    <a:pt x="2357590" y="59055"/>
                  </a:lnTo>
                  <a:lnTo>
                    <a:pt x="2357590" y="87630"/>
                  </a:lnTo>
                  <a:lnTo>
                    <a:pt x="2367115" y="87630"/>
                  </a:lnTo>
                  <a:lnTo>
                    <a:pt x="2367115" y="59055"/>
                  </a:lnTo>
                  <a:close/>
                </a:path>
                <a:path w="16262350" h="323850">
                  <a:moveTo>
                    <a:pt x="2367115" y="19050"/>
                  </a:moveTo>
                  <a:lnTo>
                    <a:pt x="2357590" y="19050"/>
                  </a:lnTo>
                  <a:lnTo>
                    <a:pt x="2357590" y="28575"/>
                  </a:lnTo>
                  <a:lnTo>
                    <a:pt x="2367115" y="28575"/>
                  </a:lnTo>
                  <a:lnTo>
                    <a:pt x="2367115" y="19050"/>
                  </a:lnTo>
                  <a:close/>
                </a:path>
                <a:path w="16262350" h="323850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323850">
                  <a:moveTo>
                    <a:pt x="3000832" y="314325"/>
                  </a:moveTo>
                  <a:lnTo>
                    <a:pt x="2991307" y="314325"/>
                  </a:lnTo>
                  <a:lnTo>
                    <a:pt x="2991307" y="323850"/>
                  </a:lnTo>
                  <a:lnTo>
                    <a:pt x="3000832" y="323850"/>
                  </a:lnTo>
                  <a:lnTo>
                    <a:pt x="3000832" y="314325"/>
                  </a:lnTo>
                  <a:close/>
                </a:path>
                <a:path w="16262350" h="323850">
                  <a:moveTo>
                    <a:pt x="3000832" y="295275"/>
                  </a:moveTo>
                  <a:lnTo>
                    <a:pt x="2991307" y="295275"/>
                  </a:lnTo>
                  <a:lnTo>
                    <a:pt x="2991307" y="304800"/>
                  </a:lnTo>
                  <a:lnTo>
                    <a:pt x="3000832" y="304800"/>
                  </a:lnTo>
                  <a:lnTo>
                    <a:pt x="3000832" y="295275"/>
                  </a:lnTo>
                  <a:close/>
                </a:path>
                <a:path w="16262350" h="323850">
                  <a:moveTo>
                    <a:pt x="3000832" y="236220"/>
                  </a:moveTo>
                  <a:lnTo>
                    <a:pt x="2991307" y="236220"/>
                  </a:lnTo>
                  <a:lnTo>
                    <a:pt x="2991307" y="264795"/>
                  </a:lnTo>
                  <a:lnTo>
                    <a:pt x="3000832" y="264795"/>
                  </a:lnTo>
                  <a:lnTo>
                    <a:pt x="3000832" y="236220"/>
                  </a:lnTo>
                  <a:close/>
                </a:path>
                <a:path w="16262350" h="323850">
                  <a:moveTo>
                    <a:pt x="3000832" y="177165"/>
                  </a:moveTo>
                  <a:lnTo>
                    <a:pt x="2991307" y="177165"/>
                  </a:lnTo>
                  <a:lnTo>
                    <a:pt x="2991307" y="205740"/>
                  </a:lnTo>
                  <a:lnTo>
                    <a:pt x="3000832" y="205740"/>
                  </a:lnTo>
                  <a:lnTo>
                    <a:pt x="3000832" y="177165"/>
                  </a:lnTo>
                  <a:close/>
                </a:path>
                <a:path w="16262350" h="323850">
                  <a:moveTo>
                    <a:pt x="3000832" y="118110"/>
                  </a:moveTo>
                  <a:lnTo>
                    <a:pt x="2991307" y="118110"/>
                  </a:lnTo>
                  <a:lnTo>
                    <a:pt x="2991307" y="146685"/>
                  </a:lnTo>
                  <a:lnTo>
                    <a:pt x="3000832" y="146685"/>
                  </a:lnTo>
                  <a:lnTo>
                    <a:pt x="3000832" y="118110"/>
                  </a:lnTo>
                  <a:close/>
                </a:path>
                <a:path w="16262350" h="323850">
                  <a:moveTo>
                    <a:pt x="3000832" y="59055"/>
                  </a:moveTo>
                  <a:lnTo>
                    <a:pt x="2991307" y="59055"/>
                  </a:lnTo>
                  <a:lnTo>
                    <a:pt x="2991307" y="87630"/>
                  </a:lnTo>
                  <a:lnTo>
                    <a:pt x="3000832" y="87630"/>
                  </a:lnTo>
                  <a:lnTo>
                    <a:pt x="3000832" y="59055"/>
                  </a:lnTo>
                  <a:close/>
                </a:path>
                <a:path w="16262350" h="323850">
                  <a:moveTo>
                    <a:pt x="3000832" y="19050"/>
                  </a:moveTo>
                  <a:lnTo>
                    <a:pt x="2991307" y="1905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19050"/>
                  </a:lnTo>
                  <a:close/>
                </a:path>
                <a:path w="16262350" h="323850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323850">
                  <a:moveTo>
                    <a:pt x="5704548" y="314325"/>
                  </a:moveTo>
                  <a:lnTo>
                    <a:pt x="5695023" y="314325"/>
                  </a:lnTo>
                  <a:lnTo>
                    <a:pt x="5695023" y="323850"/>
                  </a:lnTo>
                  <a:lnTo>
                    <a:pt x="5704548" y="323850"/>
                  </a:lnTo>
                  <a:lnTo>
                    <a:pt x="5704548" y="314325"/>
                  </a:lnTo>
                  <a:close/>
                </a:path>
                <a:path w="16262350" h="323850">
                  <a:moveTo>
                    <a:pt x="5704548" y="295275"/>
                  </a:moveTo>
                  <a:lnTo>
                    <a:pt x="5695023" y="295275"/>
                  </a:lnTo>
                  <a:lnTo>
                    <a:pt x="5695023" y="304800"/>
                  </a:lnTo>
                  <a:lnTo>
                    <a:pt x="5704548" y="304800"/>
                  </a:lnTo>
                  <a:lnTo>
                    <a:pt x="5704548" y="295275"/>
                  </a:lnTo>
                  <a:close/>
                </a:path>
                <a:path w="16262350" h="323850">
                  <a:moveTo>
                    <a:pt x="5704548" y="236220"/>
                  </a:moveTo>
                  <a:lnTo>
                    <a:pt x="5695023" y="236220"/>
                  </a:lnTo>
                  <a:lnTo>
                    <a:pt x="5695023" y="264795"/>
                  </a:lnTo>
                  <a:lnTo>
                    <a:pt x="5704548" y="264795"/>
                  </a:lnTo>
                  <a:lnTo>
                    <a:pt x="5704548" y="236220"/>
                  </a:lnTo>
                  <a:close/>
                </a:path>
                <a:path w="16262350" h="323850">
                  <a:moveTo>
                    <a:pt x="5704548" y="177165"/>
                  </a:moveTo>
                  <a:lnTo>
                    <a:pt x="5695023" y="177165"/>
                  </a:lnTo>
                  <a:lnTo>
                    <a:pt x="5695023" y="205740"/>
                  </a:lnTo>
                  <a:lnTo>
                    <a:pt x="5704548" y="205740"/>
                  </a:lnTo>
                  <a:lnTo>
                    <a:pt x="5704548" y="177165"/>
                  </a:lnTo>
                  <a:close/>
                </a:path>
                <a:path w="16262350" h="323850">
                  <a:moveTo>
                    <a:pt x="5704548" y="118110"/>
                  </a:moveTo>
                  <a:lnTo>
                    <a:pt x="5695023" y="118110"/>
                  </a:lnTo>
                  <a:lnTo>
                    <a:pt x="5695023" y="146685"/>
                  </a:lnTo>
                  <a:lnTo>
                    <a:pt x="5704548" y="146685"/>
                  </a:lnTo>
                  <a:lnTo>
                    <a:pt x="5704548" y="118110"/>
                  </a:lnTo>
                  <a:close/>
                </a:path>
                <a:path w="16262350" h="323850">
                  <a:moveTo>
                    <a:pt x="5704548" y="59055"/>
                  </a:moveTo>
                  <a:lnTo>
                    <a:pt x="5695023" y="59055"/>
                  </a:lnTo>
                  <a:lnTo>
                    <a:pt x="5695023" y="87630"/>
                  </a:lnTo>
                  <a:lnTo>
                    <a:pt x="5704548" y="87630"/>
                  </a:lnTo>
                  <a:lnTo>
                    <a:pt x="5704548" y="59055"/>
                  </a:lnTo>
                  <a:close/>
                </a:path>
                <a:path w="16262350" h="323850">
                  <a:moveTo>
                    <a:pt x="5704548" y="19050"/>
                  </a:moveTo>
                  <a:lnTo>
                    <a:pt x="5695023" y="19050"/>
                  </a:lnTo>
                  <a:lnTo>
                    <a:pt x="5695023" y="28575"/>
                  </a:lnTo>
                  <a:lnTo>
                    <a:pt x="5704548" y="28575"/>
                  </a:lnTo>
                  <a:lnTo>
                    <a:pt x="5704548" y="19050"/>
                  </a:lnTo>
                  <a:close/>
                </a:path>
                <a:path w="16262350" h="323850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323850">
                  <a:moveTo>
                    <a:pt x="6860426" y="314325"/>
                  </a:moveTo>
                  <a:lnTo>
                    <a:pt x="6850901" y="314325"/>
                  </a:lnTo>
                  <a:lnTo>
                    <a:pt x="6850901" y="323850"/>
                  </a:lnTo>
                  <a:lnTo>
                    <a:pt x="6860426" y="323850"/>
                  </a:lnTo>
                  <a:lnTo>
                    <a:pt x="6860426" y="314325"/>
                  </a:lnTo>
                  <a:close/>
                </a:path>
                <a:path w="16262350" h="323850">
                  <a:moveTo>
                    <a:pt x="6860426" y="295275"/>
                  </a:moveTo>
                  <a:lnTo>
                    <a:pt x="6850901" y="295275"/>
                  </a:lnTo>
                  <a:lnTo>
                    <a:pt x="6850901" y="304800"/>
                  </a:lnTo>
                  <a:lnTo>
                    <a:pt x="6860426" y="304800"/>
                  </a:lnTo>
                  <a:lnTo>
                    <a:pt x="6860426" y="295275"/>
                  </a:lnTo>
                  <a:close/>
                </a:path>
                <a:path w="16262350" h="323850">
                  <a:moveTo>
                    <a:pt x="6860426" y="236220"/>
                  </a:moveTo>
                  <a:lnTo>
                    <a:pt x="6850901" y="236220"/>
                  </a:lnTo>
                  <a:lnTo>
                    <a:pt x="6850901" y="264795"/>
                  </a:lnTo>
                  <a:lnTo>
                    <a:pt x="6860426" y="264795"/>
                  </a:lnTo>
                  <a:lnTo>
                    <a:pt x="6860426" y="236220"/>
                  </a:lnTo>
                  <a:close/>
                </a:path>
                <a:path w="16262350" h="323850">
                  <a:moveTo>
                    <a:pt x="6860426" y="177165"/>
                  </a:moveTo>
                  <a:lnTo>
                    <a:pt x="6850901" y="177165"/>
                  </a:lnTo>
                  <a:lnTo>
                    <a:pt x="6850901" y="205740"/>
                  </a:lnTo>
                  <a:lnTo>
                    <a:pt x="6860426" y="205740"/>
                  </a:lnTo>
                  <a:lnTo>
                    <a:pt x="6860426" y="177165"/>
                  </a:lnTo>
                  <a:close/>
                </a:path>
                <a:path w="16262350" h="323850">
                  <a:moveTo>
                    <a:pt x="6860426" y="118110"/>
                  </a:moveTo>
                  <a:lnTo>
                    <a:pt x="6850901" y="118110"/>
                  </a:lnTo>
                  <a:lnTo>
                    <a:pt x="6850901" y="146685"/>
                  </a:lnTo>
                  <a:lnTo>
                    <a:pt x="6860426" y="146685"/>
                  </a:lnTo>
                  <a:lnTo>
                    <a:pt x="6860426" y="118110"/>
                  </a:lnTo>
                  <a:close/>
                </a:path>
                <a:path w="16262350" h="323850">
                  <a:moveTo>
                    <a:pt x="6860426" y="59055"/>
                  </a:moveTo>
                  <a:lnTo>
                    <a:pt x="6850901" y="59055"/>
                  </a:lnTo>
                  <a:lnTo>
                    <a:pt x="6850901" y="87630"/>
                  </a:lnTo>
                  <a:lnTo>
                    <a:pt x="6860426" y="87630"/>
                  </a:lnTo>
                  <a:lnTo>
                    <a:pt x="6860426" y="59055"/>
                  </a:lnTo>
                  <a:close/>
                </a:path>
                <a:path w="16262350" h="323850">
                  <a:moveTo>
                    <a:pt x="6860426" y="19050"/>
                  </a:moveTo>
                  <a:lnTo>
                    <a:pt x="6850901" y="1905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19050"/>
                  </a:lnTo>
                  <a:close/>
                </a:path>
                <a:path w="16262350" h="323850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323850">
                  <a:moveTo>
                    <a:pt x="7905026" y="314325"/>
                  </a:moveTo>
                  <a:lnTo>
                    <a:pt x="7895501" y="314325"/>
                  </a:lnTo>
                  <a:lnTo>
                    <a:pt x="7895501" y="323850"/>
                  </a:lnTo>
                  <a:lnTo>
                    <a:pt x="7905026" y="323850"/>
                  </a:lnTo>
                  <a:lnTo>
                    <a:pt x="7905026" y="314325"/>
                  </a:lnTo>
                  <a:close/>
                </a:path>
                <a:path w="16262350" h="323850">
                  <a:moveTo>
                    <a:pt x="7905026" y="236220"/>
                  </a:moveTo>
                  <a:lnTo>
                    <a:pt x="7895501" y="236220"/>
                  </a:lnTo>
                  <a:lnTo>
                    <a:pt x="7895501" y="264795"/>
                  </a:lnTo>
                  <a:lnTo>
                    <a:pt x="7905026" y="264795"/>
                  </a:lnTo>
                  <a:lnTo>
                    <a:pt x="7905026" y="236220"/>
                  </a:lnTo>
                  <a:close/>
                </a:path>
                <a:path w="16262350" h="323850">
                  <a:moveTo>
                    <a:pt x="7905026" y="177165"/>
                  </a:moveTo>
                  <a:lnTo>
                    <a:pt x="7895501" y="177165"/>
                  </a:lnTo>
                  <a:lnTo>
                    <a:pt x="7895501" y="205740"/>
                  </a:lnTo>
                  <a:lnTo>
                    <a:pt x="7905026" y="205740"/>
                  </a:lnTo>
                  <a:lnTo>
                    <a:pt x="7905026" y="177165"/>
                  </a:lnTo>
                  <a:close/>
                </a:path>
                <a:path w="16262350" h="323850">
                  <a:moveTo>
                    <a:pt x="7905026" y="118110"/>
                  </a:moveTo>
                  <a:lnTo>
                    <a:pt x="7895501" y="118110"/>
                  </a:lnTo>
                  <a:lnTo>
                    <a:pt x="7895501" y="146685"/>
                  </a:lnTo>
                  <a:lnTo>
                    <a:pt x="7905026" y="146685"/>
                  </a:lnTo>
                  <a:lnTo>
                    <a:pt x="7905026" y="118110"/>
                  </a:lnTo>
                  <a:close/>
                </a:path>
                <a:path w="16262350" h="323850">
                  <a:moveTo>
                    <a:pt x="7905026" y="59055"/>
                  </a:moveTo>
                  <a:lnTo>
                    <a:pt x="7895501" y="59055"/>
                  </a:lnTo>
                  <a:lnTo>
                    <a:pt x="7895501" y="87630"/>
                  </a:lnTo>
                  <a:lnTo>
                    <a:pt x="7905026" y="87630"/>
                  </a:lnTo>
                  <a:lnTo>
                    <a:pt x="7905026" y="59055"/>
                  </a:lnTo>
                  <a:close/>
                </a:path>
                <a:path w="16262350" h="323850">
                  <a:moveTo>
                    <a:pt x="7905026" y="19050"/>
                  </a:moveTo>
                  <a:lnTo>
                    <a:pt x="7895501" y="19050"/>
                  </a:lnTo>
                  <a:lnTo>
                    <a:pt x="7895501" y="28575"/>
                  </a:lnTo>
                  <a:lnTo>
                    <a:pt x="7905026" y="28575"/>
                  </a:lnTo>
                  <a:lnTo>
                    <a:pt x="7905026" y="19050"/>
                  </a:lnTo>
                  <a:close/>
                </a:path>
                <a:path w="16262350" h="323850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323850">
                  <a:moveTo>
                    <a:pt x="8949626" y="314325"/>
                  </a:moveTo>
                  <a:lnTo>
                    <a:pt x="8940101" y="314325"/>
                  </a:lnTo>
                  <a:lnTo>
                    <a:pt x="8940101" y="323850"/>
                  </a:lnTo>
                  <a:lnTo>
                    <a:pt x="8949626" y="323850"/>
                  </a:lnTo>
                  <a:lnTo>
                    <a:pt x="8949626" y="314325"/>
                  </a:lnTo>
                  <a:close/>
                </a:path>
                <a:path w="16262350" h="323850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323850">
                  <a:moveTo>
                    <a:pt x="9994227" y="314325"/>
                  </a:moveTo>
                  <a:lnTo>
                    <a:pt x="9984702" y="314325"/>
                  </a:lnTo>
                  <a:lnTo>
                    <a:pt x="9984702" y="323850"/>
                  </a:lnTo>
                  <a:lnTo>
                    <a:pt x="9994227" y="323850"/>
                  </a:lnTo>
                  <a:lnTo>
                    <a:pt x="9994227" y="314325"/>
                  </a:lnTo>
                  <a:close/>
                </a:path>
                <a:path w="16262350" h="323850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323850">
                  <a:moveTo>
                    <a:pt x="11038815" y="314325"/>
                  </a:moveTo>
                  <a:lnTo>
                    <a:pt x="11029290" y="314325"/>
                  </a:lnTo>
                  <a:lnTo>
                    <a:pt x="11029290" y="323850"/>
                  </a:lnTo>
                  <a:lnTo>
                    <a:pt x="11038815" y="323850"/>
                  </a:lnTo>
                  <a:lnTo>
                    <a:pt x="11038815" y="314325"/>
                  </a:lnTo>
                  <a:close/>
                </a:path>
                <a:path w="16262350" h="323850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323850">
                  <a:moveTo>
                    <a:pt x="12083415" y="314325"/>
                  </a:moveTo>
                  <a:lnTo>
                    <a:pt x="12073890" y="314325"/>
                  </a:lnTo>
                  <a:lnTo>
                    <a:pt x="12073890" y="323850"/>
                  </a:lnTo>
                  <a:lnTo>
                    <a:pt x="12083415" y="323850"/>
                  </a:lnTo>
                  <a:lnTo>
                    <a:pt x="12083415" y="314325"/>
                  </a:lnTo>
                  <a:close/>
                </a:path>
                <a:path w="16262350" h="323850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323850">
                  <a:moveTo>
                    <a:pt x="13128016" y="314325"/>
                  </a:moveTo>
                  <a:lnTo>
                    <a:pt x="13118491" y="314325"/>
                  </a:lnTo>
                  <a:lnTo>
                    <a:pt x="13118491" y="323850"/>
                  </a:lnTo>
                  <a:lnTo>
                    <a:pt x="13128016" y="323850"/>
                  </a:lnTo>
                  <a:lnTo>
                    <a:pt x="13128016" y="314325"/>
                  </a:lnTo>
                  <a:close/>
                </a:path>
                <a:path w="16262350" h="323850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323850">
                  <a:moveTo>
                    <a:pt x="14172616" y="314325"/>
                  </a:moveTo>
                  <a:lnTo>
                    <a:pt x="14163091" y="314325"/>
                  </a:lnTo>
                  <a:lnTo>
                    <a:pt x="14163091" y="323850"/>
                  </a:lnTo>
                  <a:lnTo>
                    <a:pt x="14172616" y="323850"/>
                  </a:lnTo>
                  <a:lnTo>
                    <a:pt x="14172616" y="314325"/>
                  </a:lnTo>
                  <a:close/>
                </a:path>
                <a:path w="16262350" h="323850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323850">
                  <a:moveTo>
                    <a:pt x="15217216" y="314325"/>
                  </a:moveTo>
                  <a:lnTo>
                    <a:pt x="15207691" y="314325"/>
                  </a:lnTo>
                  <a:lnTo>
                    <a:pt x="15207691" y="323850"/>
                  </a:lnTo>
                  <a:lnTo>
                    <a:pt x="15217216" y="323850"/>
                  </a:lnTo>
                  <a:lnTo>
                    <a:pt x="15217216" y="314325"/>
                  </a:lnTo>
                  <a:close/>
                </a:path>
                <a:path w="16262350" h="323850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323850">
                  <a:moveTo>
                    <a:pt x="16261804" y="314325"/>
                  </a:moveTo>
                  <a:lnTo>
                    <a:pt x="16252279" y="314325"/>
                  </a:lnTo>
                  <a:lnTo>
                    <a:pt x="16252279" y="323850"/>
                  </a:lnTo>
                  <a:lnTo>
                    <a:pt x="16261804" y="323850"/>
                  </a:lnTo>
                  <a:lnTo>
                    <a:pt x="16261804" y="314325"/>
                  </a:lnTo>
                  <a:close/>
                </a:path>
                <a:path w="16262350" h="32385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8892985" y="7053223"/>
              <a:ext cx="8366759" cy="285750"/>
            </a:xfrm>
            <a:custGeom>
              <a:avLst/>
              <a:gdLst/>
              <a:ahLst/>
              <a:cxnLst/>
              <a:rect l="l" t="t" r="r" b="b"/>
              <a:pathLst>
                <a:path w="8366759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8366759" h="285750">
                  <a:moveTo>
                    <a:pt x="9525" y="217170"/>
                  </a:moveTo>
                  <a:lnTo>
                    <a:pt x="0" y="21717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17170"/>
                  </a:lnTo>
                  <a:close/>
                </a:path>
                <a:path w="8366759" h="285750">
                  <a:moveTo>
                    <a:pt x="1054125" y="276225"/>
                  </a:moveTo>
                  <a:lnTo>
                    <a:pt x="1044600" y="276225"/>
                  </a:lnTo>
                  <a:lnTo>
                    <a:pt x="1044600" y="285750"/>
                  </a:lnTo>
                  <a:lnTo>
                    <a:pt x="1054125" y="285750"/>
                  </a:lnTo>
                  <a:lnTo>
                    <a:pt x="1054125" y="276225"/>
                  </a:lnTo>
                  <a:close/>
                </a:path>
                <a:path w="8366759" h="285750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8366759" h="285750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8366759" h="285750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8366759" h="285750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8366759" h="2857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  <a:path w="8366759" h="285750">
                  <a:moveTo>
                    <a:pt x="2098725" y="276225"/>
                  </a:moveTo>
                  <a:lnTo>
                    <a:pt x="2089200" y="276225"/>
                  </a:lnTo>
                  <a:lnTo>
                    <a:pt x="2089200" y="285750"/>
                  </a:lnTo>
                  <a:lnTo>
                    <a:pt x="2098725" y="285750"/>
                  </a:lnTo>
                  <a:lnTo>
                    <a:pt x="2098725" y="276225"/>
                  </a:lnTo>
                  <a:close/>
                </a:path>
                <a:path w="8366759" h="285750">
                  <a:moveTo>
                    <a:pt x="2098725" y="217170"/>
                  </a:moveTo>
                  <a:lnTo>
                    <a:pt x="2089200" y="217170"/>
                  </a:lnTo>
                  <a:lnTo>
                    <a:pt x="2089200" y="245745"/>
                  </a:lnTo>
                  <a:lnTo>
                    <a:pt x="2098725" y="245745"/>
                  </a:lnTo>
                  <a:lnTo>
                    <a:pt x="2098725" y="217170"/>
                  </a:lnTo>
                  <a:close/>
                </a:path>
                <a:path w="8366759" h="285750">
                  <a:moveTo>
                    <a:pt x="2098725" y="158115"/>
                  </a:moveTo>
                  <a:lnTo>
                    <a:pt x="2089200" y="158115"/>
                  </a:lnTo>
                  <a:lnTo>
                    <a:pt x="2089200" y="186690"/>
                  </a:lnTo>
                  <a:lnTo>
                    <a:pt x="2098725" y="186690"/>
                  </a:lnTo>
                  <a:lnTo>
                    <a:pt x="2098725" y="158115"/>
                  </a:lnTo>
                  <a:close/>
                </a:path>
                <a:path w="8366759" h="285750">
                  <a:moveTo>
                    <a:pt x="2098725" y="99060"/>
                  </a:moveTo>
                  <a:lnTo>
                    <a:pt x="2089200" y="99060"/>
                  </a:lnTo>
                  <a:lnTo>
                    <a:pt x="2089200" y="127635"/>
                  </a:lnTo>
                  <a:lnTo>
                    <a:pt x="2098725" y="127635"/>
                  </a:lnTo>
                  <a:lnTo>
                    <a:pt x="2098725" y="99060"/>
                  </a:lnTo>
                  <a:close/>
                </a:path>
                <a:path w="8366759" h="285750">
                  <a:moveTo>
                    <a:pt x="2098725" y="40005"/>
                  </a:moveTo>
                  <a:lnTo>
                    <a:pt x="2089200" y="40005"/>
                  </a:lnTo>
                  <a:lnTo>
                    <a:pt x="2089200" y="68580"/>
                  </a:lnTo>
                  <a:lnTo>
                    <a:pt x="2098725" y="68580"/>
                  </a:lnTo>
                  <a:lnTo>
                    <a:pt x="2098725" y="40005"/>
                  </a:lnTo>
                  <a:close/>
                </a:path>
                <a:path w="8366759" h="285750">
                  <a:moveTo>
                    <a:pt x="2098725" y="0"/>
                  </a:moveTo>
                  <a:lnTo>
                    <a:pt x="2089200" y="0"/>
                  </a:lnTo>
                  <a:lnTo>
                    <a:pt x="2089200" y="9525"/>
                  </a:lnTo>
                  <a:lnTo>
                    <a:pt x="2098725" y="9525"/>
                  </a:lnTo>
                  <a:lnTo>
                    <a:pt x="2098725" y="0"/>
                  </a:lnTo>
                  <a:close/>
                </a:path>
                <a:path w="8366759" h="285750">
                  <a:moveTo>
                    <a:pt x="3143313" y="276225"/>
                  </a:moveTo>
                  <a:lnTo>
                    <a:pt x="3133788" y="276225"/>
                  </a:lnTo>
                  <a:lnTo>
                    <a:pt x="3133788" y="285750"/>
                  </a:lnTo>
                  <a:lnTo>
                    <a:pt x="3143313" y="285750"/>
                  </a:lnTo>
                  <a:lnTo>
                    <a:pt x="3143313" y="276225"/>
                  </a:lnTo>
                  <a:close/>
                </a:path>
                <a:path w="8366759" h="285750">
                  <a:moveTo>
                    <a:pt x="3143313" y="217170"/>
                  </a:moveTo>
                  <a:lnTo>
                    <a:pt x="3133788" y="217170"/>
                  </a:lnTo>
                  <a:lnTo>
                    <a:pt x="3133788" y="245745"/>
                  </a:lnTo>
                  <a:lnTo>
                    <a:pt x="3143313" y="245745"/>
                  </a:lnTo>
                  <a:lnTo>
                    <a:pt x="3143313" y="217170"/>
                  </a:lnTo>
                  <a:close/>
                </a:path>
                <a:path w="8366759" h="285750">
                  <a:moveTo>
                    <a:pt x="3143313" y="158115"/>
                  </a:moveTo>
                  <a:lnTo>
                    <a:pt x="3133788" y="158115"/>
                  </a:lnTo>
                  <a:lnTo>
                    <a:pt x="3133788" y="186690"/>
                  </a:lnTo>
                  <a:lnTo>
                    <a:pt x="3143313" y="186690"/>
                  </a:lnTo>
                  <a:lnTo>
                    <a:pt x="3143313" y="158115"/>
                  </a:lnTo>
                  <a:close/>
                </a:path>
                <a:path w="8366759" h="285750">
                  <a:moveTo>
                    <a:pt x="3143313" y="99060"/>
                  </a:moveTo>
                  <a:lnTo>
                    <a:pt x="3133788" y="99060"/>
                  </a:lnTo>
                  <a:lnTo>
                    <a:pt x="3133788" y="127635"/>
                  </a:lnTo>
                  <a:lnTo>
                    <a:pt x="3143313" y="127635"/>
                  </a:lnTo>
                  <a:lnTo>
                    <a:pt x="3143313" y="99060"/>
                  </a:lnTo>
                  <a:close/>
                </a:path>
                <a:path w="8366759" h="285750">
                  <a:moveTo>
                    <a:pt x="3143313" y="40005"/>
                  </a:moveTo>
                  <a:lnTo>
                    <a:pt x="3133788" y="40005"/>
                  </a:lnTo>
                  <a:lnTo>
                    <a:pt x="3133788" y="68580"/>
                  </a:lnTo>
                  <a:lnTo>
                    <a:pt x="3143313" y="68580"/>
                  </a:lnTo>
                  <a:lnTo>
                    <a:pt x="3143313" y="40005"/>
                  </a:lnTo>
                  <a:close/>
                </a:path>
                <a:path w="8366759" h="285750">
                  <a:moveTo>
                    <a:pt x="3143313" y="0"/>
                  </a:moveTo>
                  <a:lnTo>
                    <a:pt x="3133788" y="0"/>
                  </a:lnTo>
                  <a:lnTo>
                    <a:pt x="3133788" y="9525"/>
                  </a:lnTo>
                  <a:lnTo>
                    <a:pt x="3143313" y="9525"/>
                  </a:lnTo>
                  <a:lnTo>
                    <a:pt x="3143313" y="0"/>
                  </a:lnTo>
                  <a:close/>
                </a:path>
                <a:path w="8366759" h="285750">
                  <a:moveTo>
                    <a:pt x="4187914" y="276225"/>
                  </a:moveTo>
                  <a:lnTo>
                    <a:pt x="4178389" y="276225"/>
                  </a:lnTo>
                  <a:lnTo>
                    <a:pt x="4178389" y="285750"/>
                  </a:lnTo>
                  <a:lnTo>
                    <a:pt x="4187914" y="285750"/>
                  </a:lnTo>
                  <a:lnTo>
                    <a:pt x="4187914" y="276225"/>
                  </a:lnTo>
                  <a:close/>
                </a:path>
                <a:path w="8366759" h="285750">
                  <a:moveTo>
                    <a:pt x="4187914" y="217170"/>
                  </a:moveTo>
                  <a:lnTo>
                    <a:pt x="4178389" y="217170"/>
                  </a:lnTo>
                  <a:lnTo>
                    <a:pt x="4178389" y="245745"/>
                  </a:lnTo>
                  <a:lnTo>
                    <a:pt x="4187914" y="245745"/>
                  </a:lnTo>
                  <a:lnTo>
                    <a:pt x="4187914" y="217170"/>
                  </a:lnTo>
                  <a:close/>
                </a:path>
                <a:path w="8366759" h="285750">
                  <a:moveTo>
                    <a:pt x="4187914" y="158115"/>
                  </a:moveTo>
                  <a:lnTo>
                    <a:pt x="4178389" y="158115"/>
                  </a:lnTo>
                  <a:lnTo>
                    <a:pt x="4178389" y="186690"/>
                  </a:lnTo>
                  <a:lnTo>
                    <a:pt x="4187914" y="186690"/>
                  </a:lnTo>
                  <a:lnTo>
                    <a:pt x="4187914" y="158115"/>
                  </a:lnTo>
                  <a:close/>
                </a:path>
                <a:path w="8366759" h="285750">
                  <a:moveTo>
                    <a:pt x="4187914" y="99060"/>
                  </a:moveTo>
                  <a:lnTo>
                    <a:pt x="4178389" y="99060"/>
                  </a:lnTo>
                  <a:lnTo>
                    <a:pt x="4178389" y="127635"/>
                  </a:lnTo>
                  <a:lnTo>
                    <a:pt x="4187914" y="127635"/>
                  </a:lnTo>
                  <a:lnTo>
                    <a:pt x="4187914" y="99060"/>
                  </a:lnTo>
                  <a:close/>
                </a:path>
                <a:path w="8366759" h="285750">
                  <a:moveTo>
                    <a:pt x="4187914" y="40005"/>
                  </a:moveTo>
                  <a:lnTo>
                    <a:pt x="4178389" y="40005"/>
                  </a:lnTo>
                  <a:lnTo>
                    <a:pt x="4178389" y="68580"/>
                  </a:lnTo>
                  <a:lnTo>
                    <a:pt x="4187914" y="68580"/>
                  </a:lnTo>
                  <a:lnTo>
                    <a:pt x="4187914" y="40005"/>
                  </a:lnTo>
                  <a:close/>
                </a:path>
                <a:path w="8366759" h="285750">
                  <a:moveTo>
                    <a:pt x="4187914" y="0"/>
                  </a:moveTo>
                  <a:lnTo>
                    <a:pt x="4178389" y="0"/>
                  </a:lnTo>
                  <a:lnTo>
                    <a:pt x="4178389" y="9525"/>
                  </a:lnTo>
                  <a:lnTo>
                    <a:pt x="4187914" y="9525"/>
                  </a:lnTo>
                  <a:lnTo>
                    <a:pt x="4187914" y="0"/>
                  </a:lnTo>
                  <a:close/>
                </a:path>
                <a:path w="8366759" h="285750">
                  <a:moveTo>
                    <a:pt x="5232514" y="276225"/>
                  </a:moveTo>
                  <a:lnTo>
                    <a:pt x="5222989" y="276225"/>
                  </a:lnTo>
                  <a:lnTo>
                    <a:pt x="5222989" y="285750"/>
                  </a:lnTo>
                  <a:lnTo>
                    <a:pt x="5232514" y="285750"/>
                  </a:lnTo>
                  <a:lnTo>
                    <a:pt x="5232514" y="276225"/>
                  </a:lnTo>
                  <a:close/>
                </a:path>
                <a:path w="8366759" h="285750">
                  <a:moveTo>
                    <a:pt x="5232514" y="217170"/>
                  </a:moveTo>
                  <a:lnTo>
                    <a:pt x="5222989" y="217170"/>
                  </a:lnTo>
                  <a:lnTo>
                    <a:pt x="5222989" y="245745"/>
                  </a:lnTo>
                  <a:lnTo>
                    <a:pt x="5232514" y="245745"/>
                  </a:lnTo>
                  <a:lnTo>
                    <a:pt x="5232514" y="217170"/>
                  </a:lnTo>
                  <a:close/>
                </a:path>
                <a:path w="8366759" h="285750">
                  <a:moveTo>
                    <a:pt x="5232514" y="158115"/>
                  </a:moveTo>
                  <a:lnTo>
                    <a:pt x="5222989" y="158115"/>
                  </a:lnTo>
                  <a:lnTo>
                    <a:pt x="5222989" y="186690"/>
                  </a:lnTo>
                  <a:lnTo>
                    <a:pt x="5232514" y="186690"/>
                  </a:lnTo>
                  <a:lnTo>
                    <a:pt x="5232514" y="158115"/>
                  </a:lnTo>
                  <a:close/>
                </a:path>
                <a:path w="8366759" h="285750">
                  <a:moveTo>
                    <a:pt x="5232514" y="99060"/>
                  </a:moveTo>
                  <a:lnTo>
                    <a:pt x="5222989" y="99060"/>
                  </a:lnTo>
                  <a:lnTo>
                    <a:pt x="5222989" y="127635"/>
                  </a:lnTo>
                  <a:lnTo>
                    <a:pt x="5232514" y="127635"/>
                  </a:lnTo>
                  <a:lnTo>
                    <a:pt x="5232514" y="99060"/>
                  </a:lnTo>
                  <a:close/>
                </a:path>
                <a:path w="8366759" h="285750">
                  <a:moveTo>
                    <a:pt x="5232514" y="40005"/>
                  </a:moveTo>
                  <a:lnTo>
                    <a:pt x="5222989" y="40005"/>
                  </a:lnTo>
                  <a:lnTo>
                    <a:pt x="5222989" y="68580"/>
                  </a:lnTo>
                  <a:lnTo>
                    <a:pt x="5232514" y="68580"/>
                  </a:lnTo>
                  <a:lnTo>
                    <a:pt x="5232514" y="40005"/>
                  </a:lnTo>
                  <a:close/>
                </a:path>
                <a:path w="8366759" h="285750">
                  <a:moveTo>
                    <a:pt x="5232514" y="0"/>
                  </a:moveTo>
                  <a:lnTo>
                    <a:pt x="5222989" y="0"/>
                  </a:lnTo>
                  <a:lnTo>
                    <a:pt x="5222989" y="9525"/>
                  </a:lnTo>
                  <a:lnTo>
                    <a:pt x="5232514" y="9525"/>
                  </a:lnTo>
                  <a:lnTo>
                    <a:pt x="5232514" y="0"/>
                  </a:lnTo>
                  <a:close/>
                </a:path>
                <a:path w="8366759" h="285750">
                  <a:moveTo>
                    <a:pt x="6277114" y="276225"/>
                  </a:moveTo>
                  <a:lnTo>
                    <a:pt x="6267589" y="276225"/>
                  </a:lnTo>
                  <a:lnTo>
                    <a:pt x="6267589" y="285750"/>
                  </a:lnTo>
                  <a:lnTo>
                    <a:pt x="6277114" y="285750"/>
                  </a:lnTo>
                  <a:lnTo>
                    <a:pt x="6277114" y="276225"/>
                  </a:lnTo>
                  <a:close/>
                </a:path>
                <a:path w="8366759" h="285750">
                  <a:moveTo>
                    <a:pt x="6277114" y="217170"/>
                  </a:moveTo>
                  <a:lnTo>
                    <a:pt x="6267589" y="217170"/>
                  </a:lnTo>
                  <a:lnTo>
                    <a:pt x="6267589" y="245745"/>
                  </a:lnTo>
                  <a:lnTo>
                    <a:pt x="6277114" y="245745"/>
                  </a:lnTo>
                  <a:lnTo>
                    <a:pt x="6277114" y="217170"/>
                  </a:lnTo>
                  <a:close/>
                </a:path>
                <a:path w="8366759" h="285750">
                  <a:moveTo>
                    <a:pt x="6277114" y="158115"/>
                  </a:moveTo>
                  <a:lnTo>
                    <a:pt x="6267589" y="158115"/>
                  </a:lnTo>
                  <a:lnTo>
                    <a:pt x="6267589" y="186690"/>
                  </a:lnTo>
                  <a:lnTo>
                    <a:pt x="6277114" y="186690"/>
                  </a:lnTo>
                  <a:lnTo>
                    <a:pt x="6277114" y="158115"/>
                  </a:lnTo>
                  <a:close/>
                </a:path>
                <a:path w="8366759" h="285750">
                  <a:moveTo>
                    <a:pt x="6277114" y="99060"/>
                  </a:moveTo>
                  <a:lnTo>
                    <a:pt x="6267589" y="99060"/>
                  </a:lnTo>
                  <a:lnTo>
                    <a:pt x="6267589" y="127635"/>
                  </a:lnTo>
                  <a:lnTo>
                    <a:pt x="6277114" y="127635"/>
                  </a:lnTo>
                  <a:lnTo>
                    <a:pt x="6277114" y="99060"/>
                  </a:lnTo>
                  <a:close/>
                </a:path>
                <a:path w="8366759" h="285750">
                  <a:moveTo>
                    <a:pt x="6277114" y="40005"/>
                  </a:moveTo>
                  <a:lnTo>
                    <a:pt x="6267589" y="40005"/>
                  </a:lnTo>
                  <a:lnTo>
                    <a:pt x="6267589" y="68580"/>
                  </a:lnTo>
                  <a:lnTo>
                    <a:pt x="6277114" y="68580"/>
                  </a:lnTo>
                  <a:lnTo>
                    <a:pt x="6277114" y="40005"/>
                  </a:lnTo>
                  <a:close/>
                </a:path>
                <a:path w="8366759" h="285750">
                  <a:moveTo>
                    <a:pt x="6277114" y="0"/>
                  </a:moveTo>
                  <a:lnTo>
                    <a:pt x="6267589" y="0"/>
                  </a:lnTo>
                  <a:lnTo>
                    <a:pt x="6267589" y="9525"/>
                  </a:lnTo>
                  <a:lnTo>
                    <a:pt x="6277114" y="9525"/>
                  </a:lnTo>
                  <a:lnTo>
                    <a:pt x="6277114" y="0"/>
                  </a:lnTo>
                  <a:close/>
                </a:path>
                <a:path w="8366759" h="285750">
                  <a:moveTo>
                    <a:pt x="7321715" y="276225"/>
                  </a:moveTo>
                  <a:lnTo>
                    <a:pt x="7312190" y="276225"/>
                  </a:lnTo>
                  <a:lnTo>
                    <a:pt x="7312190" y="285750"/>
                  </a:lnTo>
                  <a:lnTo>
                    <a:pt x="7321715" y="285750"/>
                  </a:lnTo>
                  <a:lnTo>
                    <a:pt x="7321715" y="276225"/>
                  </a:lnTo>
                  <a:close/>
                </a:path>
                <a:path w="8366759" h="285750">
                  <a:moveTo>
                    <a:pt x="7321715" y="217170"/>
                  </a:moveTo>
                  <a:lnTo>
                    <a:pt x="7312190" y="217170"/>
                  </a:lnTo>
                  <a:lnTo>
                    <a:pt x="7312190" y="245745"/>
                  </a:lnTo>
                  <a:lnTo>
                    <a:pt x="7321715" y="245745"/>
                  </a:lnTo>
                  <a:lnTo>
                    <a:pt x="7321715" y="217170"/>
                  </a:lnTo>
                  <a:close/>
                </a:path>
                <a:path w="8366759" h="285750">
                  <a:moveTo>
                    <a:pt x="7321715" y="158115"/>
                  </a:moveTo>
                  <a:lnTo>
                    <a:pt x="7312190" y="158115"/>
                  </a:lnTo>
                  <a:lnTo>
                    <a:pt x="7312190" y="186690"/>
                  </a:lnTo>
                  <a:lnTo>
                    <a:pt x="7321715" y="186690"/>
                  </a:lnTo>
                  <a:lnTo>
                    <a:pt x="7321715" y="158115"/>
                  </a:lnTo>
                  <a:close/>
                </a:path>
                <a:path w="8366759" h="285750">
                  <a:moveTo>
                    <a:pt x="7321715" y="99060"/>
                  </a:moveTo>
                  <a:lnTo>
                    <a:pt x="7312190" y="99060"/>
                  </a:lnTo>
                  <a:lnTo>
                    <a:pt x="7312190" y="127635"/>
                  </a:lnTo>
                  <a:lnTo>
                    <a:pt x="7321715" y="127635"/>
                  </a:lnTo>
                  <a:lnTo>
                    <a:pt x="7321715" y="99060"/>
                  </a:lnTo>
                  <a:close/>
                </a:path>
                <a:path w="8366759" h="285750">
                  <a:moveTo>
                    <a:pt x="7321715" y="40005"/>
                  </a:moveTo>
                  <a:lnTo>
                    <a:pt x="7312190" y="40005"/>
                  </a:lnTo>
                  <a:lnTo>
                    <a:pt x="7312190" y="68580"/>
                  </a:lnTo>
                  <a:lnTo>
                    <a:pt x="7321715" y="68580"/>
                  </a:lnTo>
                  <a:lnTo>
                    <a:pt x="7321715" y="40005"/>
                  </a:lnTo>
                  <a:close/>
                </a:path>
                <a:path w="8366759" h="285750">
                  <a:moveTo>
                    <a:pt x="7321715" y="0"/>
                  </a:moveTo>
                  <a:lnTo>
                    <a:pt x="7312190" y="0"/>
                  </a:lnTo>
                  <a:lnTo>
                    <a:pt x="7312190" y="9525"/>
                  </a:lnTo>
                  <a:lnTo>
                    <a:pt x="7321715" y="9525"/>
                  </a:lnTo>
                  <a:lnTo>
                    <a:pt x="7321715" y="0"/>
                  </a:lnTo>
                  <a:close/>
                </a:path>
                <a:path w="8366759" h="285750">
                  <a:moveTo>
                    <a:pt x="8366303" y="276225"/>
                  </a:moveTo>
                  <a:lnTo>
                    <a:pt x="8356778" y="276225"/>
                  </a:lnTo>
                  <a:lnTo>
                    <a:pt x="8356778" y="285750"/>
                  </a:lnTo>
                  <a:lnTo>
                    <a:pt x="8366303" y="285750"/>
                  </a:lnTo>
                  <a:lnTo>
                    <a:pt x="8366303" y="276225"/>
                  </a:lnTo>
                  <a:close/>
                </a:path>
                <a:path w="8366759" h="285750">
                  <a:moveTo>
                    <a:pt x="8366303" y="217170"/>
                  </a:moveTo>
                  <a:lnTo>
                    <a:pt x="8356778" y="217170"/>
                  </a:lnTo>
                  <a:lnTo>
                    <a:pt x="8356778" y="245745"/>
                  </a:lnTo>
                  <a:lnTo>
                    <a:pt x="8366303" y="245745"/>
                  </a:lnTo>
                  <a:lnTo>
                    <a:pt x="8366303" y="217170"/>
                  </a:lnTo>
                  <a:close/>
                </a:path>
                <a:path w="8366759" h="285750">
                  <a:moveTo>
                    <a:pt x="8366303" y="158115"/>
                  </a:moveTo>
                  <a:lnTo>
                    <a:pt x="8356778" y="158115"/>
                  </a:lnTo>
                  <a:lnTo>
                    <a:pt x="8356778" y="186690"/>
                  </a:lnTo>
                  <a:lnTo>
                    <a:pt x="8366303" y="186690"/>
                  </a:lnTo>
                  <a:lnTo>
                    <a:pt x="8366303" y="158115"/>
                  </a:lnTo>
                  <a:close/>
                </a:path>
                <a:path w="8366759" h="285750">
                  <a:moveTo>
                    <a:pt x="8366303" y="99060"/>
                  </a:moveTo>
                  <a:lnTo>
                    <a:pt x="8356778" y="99060"/>
                  </a:lnTo>
                  <a:lnTo>
                    <a:pt x="8356778" y="127635"/>
                  </a:lnTo>
                  <a:lnTo>
                    <a:pt x="8366303" y="127635"/>
                  </a:lnTo>
                  <a:lnTo>
                    <a:pt x="8366303" y="99060"/>
                  </a:lnTo>
                  <a:close/>
                </a:path>
                <a:path w="8366759" h="285750">
                  <a:moveTo>
                    <a:pt x="8366303" y="40005"/>
                  </a:moveTo>
                  <a:lnTo>
                    <a:pt x="8356778" y="40005"/>
                  </a:lnTo>
                  <a:lnTo>
                    <a:pt x="8356778" y="68580"/>
                  </a:lnTo>
                  <a:lnTo>
                    <a:pt x="8366303" y="68580"/>
                  </a:lnTo>
                  <a:lnTo>
                    <a:pt x="8366303" y="40005"/>
                  </a:lnTo>
                  <a:close/>
                </a:path>
                <a:path w="8366759" h="285750">
                  <a:moveTo>
                    <a:pt x="8366303" y="0"/>
                  </a:moveTo>
                  <a:lnTo>
                    <a:pt x="8356778" y="0"/>
                  </a:lnTo>
                  <a:lnTo>
                    <a:pt x="8356778" y="9525"/>
                  </a:lnTo>
                  <a:lnTo>
                    <a:pt x="8366303" y="9525"/>
                  </a:lnTo>
                  <a:lnTo>
                    <a:pt x="8366303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997493" y="7048450"/>
              <a:ext cx="16262350" cy="295275"/>
            </a:xfrm>
            <a:custGeom>
              <a:avLst/>
              <a:gdLst/>
              <a:ahLst/>
              <a:cxnLst/>
              <a:rect l="l" t="t" r="r" b="b"/>
              <a:pathLst>
                <a:path w="16262350" h="295275">
                  <a:moveTo>
                    <a:pt x="0" y="0"/>
                  </a:moveTo>
                  <a:lnTo>
                    <a:pt x="1789325" y="0"/>
                  </a:lnTo>
                </a:path>
                <a:path w="16262350" h="295275">
                  <a:moveTo>
                    <a:pt x="0" y="295274"/>
                  </a:moveTo>
                  <a:lnTo>
                    <a:pt x="1789325" y="295274"/>
                  </a:lnTo>
                </a:path>
                <a:path w="16262350" h="295275">
                  <a:moveTo>
                    <a:pt x="1789325" y="0"/>
                  </a:moveTo>
                  <a:lnTo>
                    <a:pt x="2367104" y="0"/>
                  </a:lnTo>
                </a:path>
                <a:path w="16262350" h="295275">
                  <a:moveTo>
                    <a:pt x="1789325" y="295274"/>
                  </a:moveTo>
                  <a:lnTo>
                    <a:pt x="2367104" y="295274"/>
                  </a:lnTo>
                </a:path>
                <a:path w="16262350" h="295275">
                  <a:moveTo>
                    <a:pt x="2367104" y="0"/>
                  </a:moveTo>
                  <a:lnTo>
                    <a:pt x="3000829" y="0"/>
                  </a:lnTo>
                </a:path>
                <a:path w="16262350" h="295275">
                  <a:moveTo>
                    <a:pt x="2367104" y="295274"/>
                  </a:moveTo>
                  <a:lnTo>
                    <a:pt x="3000829" y="295274"/>
                  </a:lnTo>
                </a:path>
                <a:path w="16262350" h="295275">
                  <a:moveTo>
                    <a:pt x="3000829" y="0"/>
                  </a:moveTo>
                  <a:lnTo>
                    <a:pt x="5704540" y="0"/>
                  </a:lnTo>
                </a:path>
                <a:path w="16262350" h="295275">
                  <a:moveTo>
                    <a:pt x="3000829" y="295274"/>
                  </a:moveTo>
                  <a:lnTo>
                    <a:pt x="5704540" y="295274"/>
                  </a:lnTo>
                </a:path>
                <a:path w="16262350" h="295275">
                  <a:moveTo>
                    <a:pt x="5704540" y="0"/>
                  </a:moveTo>
                  <a:lnTo>
                    <a:pt x="6860424" y="0"/>
                  </a:lnTo>
                </a:path>
                <a:path w="16262350" h="295275">
                  <a:moveTo>
                    <a:pt x="5704540" y="295274"/>
                  </a:moveTo>
                  <a:lnTo>
                    <a:pt x="6860424" y="295274"/>
                  </a:lnTo>
                </a:path>
                <a:path w="16262350" h="295275">
                  <a:moveTo>
                    <a:pt x="6860424" y="0"/>
                  </a:moveTo>
                  <a:lnTo>
                    <a:pt x="16261805" y="0"/>
                  </a:lnTo>
                </a:path>
                <a:path w="16262350" h="295275">
                  <a:moveTo>
                    <a:pt x="6860424" y="295274"/>
                  </a:moveTo>
                  <a:lnTo>
                    <a:pt x="16261805" y="2952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4" name="object 44" descr=""/>
          <p:cNvGrpSpPr/>
          <p:nvPr/>
        </p:nvGrpSpPr>
        <p:grpSpPr>
          <a:xfrm>
            <a:off x="997493" y="9348737"/>
            <a:ext cx="16262350" cy="19050"/>
            <a:chOff x="997493" y="9348737"/>
            <a:chExt cx="16262350" cy="19050"/>
          </a:xfrm>
        </p:grpSpPr>
        <p:sp>
          <p:nvSpPr>
            <p:cNvPr id="45" name="object 45" descr=""/>
            <p:cNvSpPr/>
            <p:nvPr/>
          </p:nvSpPr>
          <p:spPr>
            <a:xfrm>
              <a:off x="997483" y="9348748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952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952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952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952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952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952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952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952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952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952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952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952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997493" y="9363025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7" name="object 47" descr=""/>
          <p:cNvSpPr/>
          <p:nvPr/>
        </p:nvSpPr>
        <p:spPr>
          <a:xfrm>
            <a:off x="3359836" y="2670655"/>
            <a:ext cx="0" cy="421640"/>
          </a:xfrm>
          <a:custGeom>
            <a:avLst/>
            <a:gdLst/>
            <a:ahLst/>
            <a:cxnLst/>
            <a:rect l="l" t="t" r="r" b="b"/>
            <a:pathLst>
              <a:path w="0" h="421639">
                <a:moveTo>
                  <a:pt x="0" y="0"/>
                </a:moveTo>
                <a:lnTo>
                  <a:pt x="0" y="421216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 descr=""/>
          <p:cNvSpPr/>
          <p:nvPr/>
        </p:nvSpPr>
        <p:spPr>
          <a:xfrm>
            <a:off x="3355073" y="3178453"/>
            <a:ext cx="9525" cy="205740"/>
          </a:xfrm>
          <a:custGeom>
            <a:avLst/>
            <a:gdLst/>
            <a:ahLst/>
            <a:cxnLst/>
            <a:rect l="l" t="t" r="r" b="b"/>
            <a:pathLst>
              <a:path w="9525" h="205739">
                <a:moveTo>
                  <a:pt x="9525" y="177165"/>
                </a:moveTo>
                <a:lnTo>
                  <a:pt x="0" y="177165"/>
                </a:lnTo>
                <a:lnTo>
                  <a:pt x="0" y="205740"/>
                </a:lnTo>
                <a:lnTo>
                  <a:pt x="9525" y="205740"/>
                </a:lnTo>
                <a:lnTo>
                  <a:pt x="9525" y="177165"/>
                </a:lnTo>
                <a:close/>
              </a:path>
              <a:path w="9525" h="205739">
                <a:moveTo>
                  <a:pt x="9525" y="118110"/>
                </a:moveTo>
                <a:lnTo>
                  <a:pt x="0" y="118110"/>
                </a:lnTo>
                <a:lnTo>
                  <a:pt x="0" y="146685"/>
                </a:lnTo>
                <a:lnTo>
                  <a:pt x="9525" y="146685"/>
                </a:lnTo>
                <a:lnTo>
                  <a:pt x="9525" y="118110"/>
                </a:lnTo>
                <a:close/>
              </a:path>
              <a:path w="9525" h="205739">
                <a:moveTo>
                  <a:pt x="9525" y="59055"/>
                </a:moveTo>
                <a:lnTo>
                  <a:pt x="0" y="59055"/>
                </a:lnTo>
                <a:lnTo>
                  <a:pt x="0" y="87630"/>
                </a:lnTo>
                <a:lnTo>
                  <a:pt x="9525" y="87630"/>
                </a:lnTo>
                <a:lnTo>
                  <a:pt x="9525" y="59055"/>
                </a:lnTo>
                <a:close/>
              </a:path>
              <a:path w="9525" h="205739">
                <a:moveTo>
                  <a:pt x="9525" y="0"/>
                </a:moveTo>
                <a:lnTo>
                  <a:pt x="0" y="0"/>
                </a:lnTo>
                <a:lnTo>
                  <a:pt x="0" y="28575"/>
                </a:lnTo>
                <a:lnTo>
                  <a:pt x="9525" y="28575"/>
                </a:lnTo>
                <a:lnTo>
                  <a:pt x="9525" y="0"/>
                </a:lnTo>
                <a:close/>
              </a:path>
            </a:pathLst>
          </a:custGeom>
          <a:solidFill>
            <a:srgbClr val="C2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pc="-60"/>
              <a:t>Papel,</a:t>
            </a:r>
            <a:r>
              <a:rPr dirty="0" spc="-105"/>
              <a:t> </a:t>
            </a:r>
            <a:r>
              <a:rPr dirty="0" spc="-35"/>
              <a:t>Copos,</a:t>
            </a:r>
            <a:r>
              <a:rPr dirty="0" spc="-95"/>
              <a:t> </a:t>
            </a:r>
            <a:r>
              <a:rPr dirty="0" spc="-90"/>
              <a:t>Água </a:t>
            </a:r>
            <a:r>
              <a:rPr dirty="0" spc="-10"/>
              <a:t>envasada, </a:t>
            </a:r>
            <a:r>
              <a:rPr dirty="0" spc="-65"/>
              <a:t>Impressões</a:t>
            </a:r>
            <a:r>
              <a:rPr dirty="0" spc="-7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75"/>
              <a:t>Serviços</a:t>
            </a:r>
            <a:r>
              <a:rPr dirty="0" spc="-65"/>
              <a:t> </a:t>
            </a:r>
            <a:r>
              <a:rPr dirty="0" spc="-10"/>
              <a:t>Gráficos</a:t>
            </a:r>
          </a:p>
        </p:txBody>
      </p:sp>
      <p:sp>
        <p:nvSpPr>
          <p:cNvPr id="50" name="object 50" descr=""/>
          <p:cNvSpPr txBox="1"/>
          <p:nvPr/>
        </p:nvSpPr>
        <p:spPr>
          <a:xfrm>
            <a:off x="984793" y="1990044"/>
            <a:ext cx="789114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Evolução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indicadores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(2015-</a:t>
            </a:r>
            <a:r>
              <a:rPr dirty="0" sz="2600" spc="-10">
                <a:latin typeface="Arial MT"/>
                <a:cs typeface="Arial MT"/>
              </a:rPr>
              <a:t>2023)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73C35E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4448174" cy="75247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6601943" y="8574387"/>
            <a:ext cx="1686560" cy="1693545"/>
          </a:xfrm>
          <a:custGeom>
            <a:avLst/>
            <a:gdLst/>
            <a:ahLst/>
            <a:cxnLst/>
            <a:rect l="l" t="t" r="r" b="b"/>
            <a:pathLst>
              <a:path w="1686559" h="1693545">
                <a:moveTo>
                  <a:pt x="5" y="0"/>
                </a:moveTo>
                <a:lnTo>
                  <a:pt x="1686055" y="1686071"/>
                </a:lnTo>
                <a:lnTo>
                  <a:pt x="1686055" y="1693520"/>
                </a:lnTo>
                <a:lnTo>
                  <a:pt x="0" y="1693520"/>
                </a:lnTo>
                <a:lnTo>
                  <a:pt x="5" y="0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82432" y="8586168"/>
            <a:ext cx="1663700" cy="1663700"/>
          </a:xfrm>
          <a:custGeom>
            <a:avLst/>
            <a:gdLst/>
            <a:ahLst/>
            <a:cxnLst/>
            <a:rect l="l" t="t" r="r" b="b"/>
            <a:pathLst>
              <a:path w="1663700" h="1663700">
                <a:moveTo>
                  <a:pt x="0" y="740801"/>
                </a:moveTo>
                <a:lnTo>
                  <a:pt x="0" y="0"/>
                </a:lnTo>
                <a:lnTo>
                  <a:pt x="48193" y="684"/>
                </a:lnTo>
                <a:lnTo>
                  <a:pt x="96047" y="2726"/>
                </a:lnTo>
                <a:lnTo>
                  <a:pt x="143542" y="6106"/>
                </a:lnTo>
                <a:lnTo>
                  <a:pt x="190661" y="10806"/>
                </a:lnTo>
                <a:lnTo>
                  <a:pt x="237384" y="16808"/>
                </a:lnTo>
                <a:lnTo>
                  <a:pt x="283694" y="24092"/>
                </a:lnTo>
                <a:lnTo>
                  <a:pt x="329571" y="32641"/>
                </a:lnTo>
                <a:lnTo>
                  <a:pt x="374997" y="42436"/>
                </a:lnTo>
                <a:lnTo>
                  <a:pt x="419955" y="53459"/>
                </a:lnTo>
                <a:lnTo>
                  <a:pt x="464424" y="65690"/>
                </a:lnTo>
                <a:lnTo>
                  <a:pt x="508388" y="79112"/>
                </a:lnTo>
                <a:lnTo>
                  <a:pt x="551827" y="93707"/>
                </a:lnTo>
                <a:lnTo>
                  <a:pt x="594722" y="109454"/>
                </a:lnTo>
                <a:lnTo>
                  <a:pt x="637056" y="126337"/>
                </a:lnTo>
                <a:lnTo>
                  <a:pt x="678809" y="144336"/>
                </a:lnTo>
                <a:lnTo>
                  <a:pt x="719964" y="163434"/>
                </a:lnTo>
                <a:lnTo>
                  <a:pt x="760502" y="183610"/>
                </a:lnTo>
                <a:lnTo>
                  <a:pt x="800404" y="204848"/>
                </a:lnTo>
                <a:lnTo>
                  <a:pt x="839652" y="227129"/>
                </a:lnTo>
                <a:lnTo>
                  <a:pt x="878227" y="250433"/>
                </a:lnTo>
                <a:lnTo>
                  <a:pt x="916111" y="274743"/>
                </a:lnTo>
                <a:lnTo>
                  <a:pt x="953285" y="300041"/>
                </a:lnTo>
                <a:lnTo>
                  <a:pt x="989731" y="326306"/>
                </a:lnTo>
                <a:lnTo>
                  <a:pt x="1025431" y="353522"/>
                </a:lnTo>
                <a:lnTo>
                  <a:pt x="1060365" y="381670"/>
                </a:lnTo>
                <a:lnTo>
                  <a:pt x="1094516" y="410730"/>
                </a:lnTo>
                <a:lnTo>
                  <a:pt x="1127864" y="440685"/>
                </a:lnTo>
                <a:lnTo>
                  <a:pt x="1160392" y="471517"/>
                </a:lnTo>
                <a:lnTo>
                  <a:pt x="1192081" y="503206"/>
                </a:lnTo>
                <a:lnTo>
                  <a:pt x="1222912" y="535734"/>
                </a:lnTo>
                <a:lnTo>
                  <a:pt x="1252867" y="569082"/>
                </a:lnTo>
                <a:lnTo>
                  <a:pt x="1281928" y="603233"/>
                </a:lnTo>
                <a:lnTo>
                  <a:pt x="1310075" y="638168"/>
                </a:lnTo>
                <a:lnTo>
                  <a:pt x="1337291" y="673867"/>
                </a:lnTo>
                <a:lnTo>
                  <a:pt x="1363556" y="710313"/>
                </a:lnTo>
                <a:lnTo>
                  <a:pt x="1388853" y="747488"/>
                </a:lnTo>
                <a:lnTo>
                  <a:pt x="1413163" y="785372"/>
                </a:lnTo>
                <a:lnTo>
                  <a:pt x="1436468" y="823947"/>
                </a:lnTo>
                <a:lnTo>
                  <a:pt x="1458748" y="863195"/>
                </a:lnTo>
                <a:lnTo>
                  <a:pt x="1479986" y="903097"/>
                </a:lnTo>
                <a:lnTo>
                  <a:pt x="1500163" y="943635"/>
                </a:lnTo>
                <a:lnTo>
                  <a:pt x="1519260" y="984790"/>
                </a:lnTo>
                <a:lnTo>
                  <a:pt x="1537259" y="1026543"/>
                </a:lnTo>
                <a:lnTo>
                  <a:pt x="1554142" y="1068877"/>
                </a:lnTo>
                <a:lnTo>
                  <a:pt x="1569889" y="1111773"/>
                </a:lnTo>
                <a:lnTo>
                  <a:pt x="1584483" y="1155212"/>
                </a:lnTo>
                <a:lnTo>
                  <a:pt x="1597906" y="1199175"/>
                </a:lnTo>
                <a:lnTo>
                  <a:pt x="1610137" y="1243645"/>
                </a:lnTo>
                <a:lnTo>
                  <a:pt x="1621160" y="1288602"/>
                </a:lnTo>
                <a:lnTo>
                  <a:pt x="1630955" y="1334029"/>
                </a:lnTo>
                <a:lnTo>
                  <a:pt x="1639504" y="1379906"/>
                </a:lnTo>
                <a:lnTo>
                  <a:pt x="1646788" y="1426216"/>
                </a:lnTo>
                <a:lnTo>
                  <a:pt x="1652790" y="1472939"/>
                </a:lnTo>
                <a:lnTo>
                  <a:pt x="1657490" y="1520058"/>
                </a:lnTo>
                <a:lnTo>
                  <a:pt x="1660870" y="1567553"/>
                </a:lnTo>
                <a:lnTo>
                  <a:pt x="1662911" y="1615407"/>
                </a:lnTo>
                <a:lnTo>
                  <a:pt x="1663596" y="1663600"/>
                </a:lnTo>
                <a:lnTo>
                  <a:pt x="922803" y="1663600"/>
                </a:lnTo>
                <a:lnTo>
                  <a:pt x="921602" y="1616113"/>
                </a:lnTo>
                <a:lnTo>
                  <a:pt x="918039" y="1569250"/>
                </a:lnTo>
                <a:lnTo>
                  <a:pt x="912170" y="1523068"/>
                </a:lnTo>
                <a:lnTo>
                  <a:pt x="904055" y="1477625"/>
                </a:lnTo>
                <a:lnTo>
                  <a:pt x="893751" y="1432980"/>
                </a:lnTo>
                <a:lnTo>
                  <a:pt x="881315" y="1389189"/>
                </a:lnTo>
                <a:lnTo>
                  <a:pt x="866807" y="1346312"/>
                </a:lnTo>
                <a:lnTo>
                  <a:pt x="850284" y="1304407"/>
                </a:lnTo>
                <a:lnTo>
                  <a:pt x="831804" y="1263530"/>
                </a:lnTo>
                <a:lnTo>
                  <a:pt x="811425" y="1223741"/>
                </a:lnTo>
                <a:lnTo>
                  <a:pt x="789205" y="1185097"/>
                </a:lnTo>
                <a:lnTo>
                  <a:pt x="765202" y="1147656"/>
                </a:lnTo>
                <a:lnTo>
                  <a:pt x="739474" y="1111476"/>
                </a:lnTo>
                <a:lnTo>
                  <a:pt x="712079" y="1076616"/>
                </a:lnTo>
                <a:lnTo>
                  <a:pt x="683075" y="1043132"/>
                </a:lnTo>
                <a:lnTo>
                  <a:pt x="652519" y="1011084"/>
                </a:lnTo>
                <a:lnTo>
                  <a:pt x="620471" y="980529"/>
                </a:lnTo>
                <a:lnTo>
                  <a:pt x="586987" y="951525"/>
                </a:lnTo>
                <a:lnTo>
                  <a:pt x="552127" y="924130"/>
                </a:lnTo>
                <a:lnTo>
                  <a:pt x="515947" y="898402"/>
                </a:lnTo>
                <a:lnTo>
                  <a:pt x="478506" y="874399"/>
                </a:lnTo>
                <a:lnTo>
                  <a:pt x="439861" y="852179"/>
                </a:lnTo>
                <a:lnTo>
                  <a:pt x="400072" y="831800"/>
                </a:lnTo>
                <a:lnTo>
                  <a:pt x="359195" y="813320"/>
                </a:lnTo>
                <a:lnTo>
                  <a:pt x="317289" y="796797"/>
                </a:lnTo>
                <a:lnTo>
                  <a:pt x="274412" y="782288"/>
                </a:lnTo>
                <a:lnTo>
                  <a:pt x="230622" y="769853"/>
                </a:lnTo>
                <a:lnTo>
                  <a:pt x="185976" y="759549"/>
                </a:lnTo>
                <a:lnTo>
                  <a:pt x="140533" y="751434"/>
                </a:lnTo>
                <a:lnTo>
                  <a:pt x="94350" y="745565"/>
                </a:lnTo>
                <a:lnTo>
                  <a:pt x="47487" y="742002"/>
                </a:lnTo>
                <a:lnTo>
                  <a:pt x="0" y="740801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532715" y="8586177"/>
            <a:ext cx="3460115" cy="1701164"/>
          </a:xfrm>
          <a:custGeom>
            <a:avLst/>
            <a:gdLst/>
            <a:ahLst/>
            <a:cxnLst/>
            <a:rect l="l" t="t" r="r" b="b"/>
            <a:pathLst>
              <a:path w="3460115" h="1701165">
                <a:moveTo>
                  <a:pt x="1762125" y="880999"/>
                </a:moveTo>
                <a:lnTo>
                  <a:pt x="881138" y="0"/>
                </a:lnTo>
                <a:lnTo>
                  <a:pt x="0" y="881138"/>
                </a:lnTo>
                <a:lnTo>
                  <a:pt x="819696" y="1700834"/>
                </a:lnTo>
                <a:lnTo>
                  <a:pt x="942581" y="1700834"/>
                </a:lnTo>
                <a:lnTo>
                  <a:pt x="1762125" y="881278"/>
                </a:lnTo>
                <a:lnTo>
                  <a:pt x="1762125" y="880999"/>
                </a:lnTo>
                <a:close/>
              </a:path>
              <a:path w="3460115" h="1701165">
                <a:moveTo>
                  <a:pt x="2610929" y="848702"/>
                </a:moveTo>
                <a:lnTo>
                  <a:pt x="2609583" y="800544"/>
                </a:lnTo>
                <a:lnTo>
                  <a:pt x="2605608" y="753084"/>
                </a:lnTo>
                <a:lnTo>
                  <a:pt x="2599055" y="706412"/>
                </a:lnTo>
                <a:lnTo>
                  <a:pt x="2590012" y="660590"/>
                </a:lnTo>
                <a:lnTo>
                  <a:pt x="2578531" y="615683"/>
                </a:lnTo>
                <a:lnTo>
                  <a:pt x="2564714" y="571766"/>
                </a:lnTo>
                <a:lnTo>
                  <a:pt x="2548610" y="528904"/>
                </a:lnTo>
                <a:lnTo>
                  <a:pt x="2530297" y="487184"/>
                </a:lnTo>
                <a:lnTo>
                  <a:pt x="2509850" y="446671"/>
                </a:lnTo>
                <a:lnTo>
                  <a:pt x="2487333" y="407441"/>
                </a:lnTo>
                <a:lnTo>
                  <a:pt x="2462822" y="369557"/>
                </a:lnTo>
                <a:lnTo>
                  <a:pt x="2436393" y="333095"/>
                </a:lnTo>
                <a:lnTo>
                  <a:pt x="2408110" y="298119"/>
                </a:lnTo>
                <a:lnTo>
                  <a:pt x="2378049" y="264706"/>
                </a:lnTo>
                <a:lnTo>
                  <a:pt x="2346274" y="232943"/>
                </a:lnTo>
                <a:lnTo>
                  <a:pt x="2312873" y="202882"/>
                </a:lnTo>
                <a:lnTo>
                  <a:pt x="2277897" y="174599"/>
                </a:lnTo>
                <a:lnTo>
                  <a:pt x="2241435" y="148158"/>
                </a:lnTo>
                <a:lnTo>
                  <a:pt x="2203551" y="123647"/>
                </a:lnTo>
                <a:lnTo>
                  <a:pt x="2164321" y="101130"/>
                </a:lnTo>
                <a:lnTo>
                  <a:pt x="2123808" y="80683"/>
                </a:lnTo>
                <a:lnTo>
                  <a:pt x="2082088" y="62369"/>
                </a:lnTo>
                <a:lnTo>
                  <a:pt x="2039239" y="46266"/>
                </a:lnTo>
                <a:lnTo>
                  <a:pt x="1995322" y="32448"/>
                </a:lnTo>
                <a:lnTo>
                  <a:pt x="1950415" y="20980"/>
                </a:lnTo>
                <a:lnTo>
                  <a:pt x="1904593" y="11925"/>
                </a:lnTo>
                <a:lnTo>
                  <a:pt x="1857921" y="5384"/>
                </a:lnTo>
                <a:lnTo>
                  <a:pt x="1810461" y="1397"/>
                </a:lnTo>
                <a:lnTo>
                  <a:pt x="1762315" y="50"/>
                </a:lnTo>
                <a:lnTo>
                  <a:pt x="1762315" y="1697316"/>
                </a:lnTo>
                <a:lnTo>
                  <a:pt x="1810461" y="1695970"/>
                </a:lnTo>
                <a:lnTo>
                  <a:pt x="1857921" y="1691995"/>
                </a:lnTo>
                <a:lnTo>
                  <a:pt x="1904593" y="1685442"/>
                </a:lnTo>
                <a:lnTo>
                  <a:pt x="1950415" y="1676400"/>
                </a:lnTo>
                <a:lnTo>
                  <a:pt x="1995322" y="1664931"/>
                </a:lnTo>
                <a:lnTo>
                  <a:pt x="2039239" y="1651101"/>
                </a:lnTo>
                <a:lnTo>
                  <a:pt x="2082088" y="1634998"/>
                </a:lnTo>
                <a:lnTo>
                  <a:pt x="2123808" y="1616684"/>
                </a:lnTo>
                <a:lnTo>
                  <a:pt x="2164321" y="1596237"/>
                </a:lnTo>
                <a:lnTo>
                  <a:pt x="2203551" y="1573720"/>
                </a:lnTo>
                <a:lnTo>
                  <a:pt x="2241435" y="1549209"/>
                </a:lnTo>
                <a:lnTo>
                  <a:pt x="2277897" y="1522780"/>
                </a:lnTo>
                <a:lnTo>
                  <a:pt x="2312873" y="1494497"/>
                </a:lnTo>
                <a:lnTo>
                  <a:pt x="2346274" y="1464437"/>
                </a:lnTo>
                <a:lnTo>
                  <a:pt x="2378049" y="1432661"/>
                </a:lnTo>
                <a:lnTo>
                  <a:pt x="2408110" y="1399260"/>
                </a:lnTo>
                <a:lnTo>
                  <a:pt x="2436393" y="1364284"/>
                </a:lnTo>
                <a:lnTo>
                  <a:pt x="2462822" y="1327823"/>
                </a:lnTo>
                <a:lnTo>
                  <a:pt x="2487333" y="1289939"/>
                </a:lnTo>
                <a:lnTo>
                  <a:pt x="2509850" y="1250708"/>
                </a:lnTo>
                <a:lnTo>
                  <a:pt x="2530297" y="1210195"/>
                </a:lnTo>
                <a:lnTo>
                  <a:pt x="2548610" y="1168476"/>
                </a:lnTo>
                <a:lnTo>
                  <a:pt x="2564714" y="1125626"/>
                </a:lnTo>
                <a:lnTo>
                  <a:pt x="2578531" y="1081709"/>
                </a:lnTo>
                <a:lnTo>
                  <a:pt x="2590012" y="1036802"/>
                </a:lnTo>
                <a:lnTo>
                  <a:pt x="2599055" y="990981"/>
                </a:lnTo>
                <a:lnTo>
                  <a:pt x="2605608" y="944308"/>
                </a:lnTo>
                <a:lnTo>
                  <a:pt x="2609583" y="896848"/>
                </a:lnTo>
                <a:lnTo>
                  <a:pt x="2610929" y="848702"/>
                </a:lnTo>
                <a:close/>
              </a:path>
              <a:path w="3460115" h="1701165">
                <a:moveTo>
                  <a:pt x="3460115" y="50"/>
                </a:moveTo>
                <a:lnTo>
                  <a:pt x="3411956" y="1397"/>
                </a:lnTo>
                <a:lnTo>
                  <a:pt x="3364509" y="5384"/>
                </a:lnTo>
                <a:lnTo>
                  <a:pt x="3317837" y="11925"/>
                </a:lnTo>
                <a:lnTo>
                  <a:pt x="3272002" y="20980"/>
                </a:lnTo>
                <a:lnTo>
                  <a:pt x="3227095" y="32448"/>
                </a:lnTo>
                <a:lnTo>
                  <a:pt x="3183191" y="46266"/>
                </a:lnTo>
                <a:lnTo>
                  <a:pt x="3140329" y="62369"/>
                </a:lnTo>
                <a:lnTo>
                  <a:pt x="3098622" y="80683"/>
                </a:lnTo>
                <a:lnTo>
                  <a:pt x="3058109" y="101130"/>
                </a:lnTo>
                <a:lnTo>
                  <a:pt x="3018866" y="123647"/>
                </a:lnTo>
                <a:lnTo>
                  <a:pt x="2980982" y="148158"/>
                </a:lnTo>
                <a:lnTo>
                  <a:pt x="2944520" y="174599"/>
                </a:lnTo>
                <a:lnTo>
                  <a:pt x="2909557" y="202882"/>
                </a:lnTo>
                <a:lnTo>
                  <a:pt x="2876143" y="232943"/>
                </a:lnTo>
                <a:lnTo>
                  <a:pt x="2844381" y="264706"/>
                </a:lnTo>
                <a:lnTo>
                  <a:pt x="2814307" y="298119"/>
                </a:lnTo>
                <a:lnTo>
                  <a:pt x="2786024" y="333095"/>
                </a:lnTo>
                <a:lnTo>
                  <a:pt x="2759595" y="369557"/>
                </a:lnTo>
                <a:lnTo>
                  <a:pt x="2735084" y="407441"/>
                </a:lnTo>
                <a:lnTo>
                  <a:pt x="2712567" y="446671"/>
                </a:lnTo>
                <a:lnTo>
                  <a:pt x="2692120" y="487184"/>
                </a:lnTo>
                <a:lnTo>
                  <a:pt x="2673807" y="528904"/>
                </a:lnTo>
                <a:lnTo>
                  <a:pt x="2657703" y="571766"/>
                </a:lnTo>
                <a:lnTo>
                  <a:pt x="2643886" y="615683"/>
                </a:lnTo>
                <a:lnTo>
                  <a:pt x="2632418" y="660590"/>
                </a:lnTo>
                <a:lnTo>
                  <a:pt x="2623375" y="706412"/>
                </a:lnTo>
                <a:lnTo>
                  <a:pt x="2616822" y="753084"/>
                </a:lnTo>
                <a:lnTo>
                  <a:pt x="2612834" y="800544"/>
                </a:lnTo>
                <a:lnTo>
                  <a:pt x="2611501" y="848702"/>
                </a:lnTo>
                <a:lnTo>
                  <a:pt x="2612834" y="896848"/>
                </a:lnTo>
                <a:lnTo>
                  <a:pt x="2616822" y="944308"/>
                </a:lnTo>
                <a:lnTo>
                  <a:pt x="2623375" y="990981"/>
                </a:lnTo>
                <a:lnTo>
                  <a:pt x="2632418" y="1036802"/>
                </a:lnTo>
                <a:lnTo>
                  <a:pt x="2643886" y="1081709"/>
                </a:lnTo>
                <a:lnTo>
                  <a:pt x="2657703" y="1125626"/>
                </a:lnTo>
                <a:lnTo>
                  <a:pt x="2673807" y="1168476"/>
                </a:lnTo>
                <a:lnTo>
                  <a:pt x="2692120" y="1210195"/>
                </a:lnTo>
                <a:lnTo>
                  <a:pt x="2712567" y="1250708"/>
                </a:lnTo>
                <a:lnTo>
                  <a:pt x="2735084" y="1289939"/>
                </a:lnTo>
                <a:lnTo>
                  <a:pt x="2759595" y="1327823"/>
                </a:lnTo>
                <a:lnTo>
                  <a:pt x="2786024" y="1364284"/>
                </a:lnTo>
                <a:lnTo>
                  <a:pt x="2814307" y="1399260"/>
                </a:lnTo>
                <a:lnTo>
                  <a:pt x="2844381" y="1432661"/>
                </a:lnTo>
                <a:lnTo>
                  <a:pt x="2876143" y="1464437"/>
                </a:lnTo>
                <a:lnTo>
                  <a:pt x="2909557" y="1494497"/>
                </a:lnTo>
                <a:lnTo>
                  <a:pt x="2944520" y="1522780"/>
                </a:lnTo>
                <a:lnTo>
                  <a:pt x="2980982" y="1549209"/>
                </a:lnTo>
                <a:lnTo>
                  <a:pt x="3018866" y="1573720"/>
                </a:lnTo>
                <a:lnTo>
                  <a:pt x="3058109" y="1596237"/>
                </a:lnTo>
                <a:lnTo>
                  <a:pt x="3098622" y="1616684"/>
                </a:lnTo>
                <a:lnTo>
                  <a:pt x="3140329" y="1634998"/>
                </a:lnTo>
                <a:lnTo>
                  <a:pt x="3183191" y="1651101"/>
                </a:lnTo>
                <a:lnTo>
                  <a:pt x="3227095" y="1664931"/>
                </a:lnTo>
                <a:lnTo>
                  <a:pt x="3272002" y="1676400"/>
                </a:lnTo>
                <a:lnTo>
                  <a:pt x="3317837" y="1685442"/>
                </a:lnTo>
                <a:lnTo>
                  <a:pt x="3364509" y="1691995"/>
                </a:lnTo>
                <a:lnTo>
                  <a:pt x="3411956" y="1695970"/>
                </a:lnTo>
                <a:lnTo>
                  <a:pt x="3460115" y="1697316"/>
                </a:lnTo>
                <a:lnTo>
                  <a:pt x="3460115" y="50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4828327" y="8586175"/>
            <a:ext cx="1761489" cy="1701164"/>
          </a:xfrm>
          <a:custGeom>
            <a:avLst/>
            <a:gdLst/>
            <a:ahLst/>
            <a:cxnLst/>
            <a:rect l="l" t="t" r="r" b="b"/>
            <a:pathLst>
              <a:path w="1761490" h="1701165">
                <a:moveTo>
                  <a:pt x="0" y="1700824"/>
                </a:moveTo>
                <a:lnTo>
                  <a:pt x="1760945" y="1700824"/>
                </a:lnTo>
                <a:lnTo>
                  <a:pt x="1759516" y="1665570"/>
                </a:lnTo>
                <a:lnTo>
                  <a:pt x="1756282" y="1617728"/>
                </a:lnTo>
                <a:lnTo>
                  <a:pt x="1751782" y="1570243"/>
                </a:lnTo>
                <a:lnTo>
                  <a:pt x="1746036" y="1523132"/>
                </a:lnTo>
                <a:lnTo>
                  <a:pt x="1739058" y="1476412"/>
                </a:lnTo>
                <a:lnTo>
                  <a:pt x="1730865" y="1430101"/>
                </a:lnTo>
                <a:lnTo>
                  <a:pt x="1721476" y="1384214"/>
                </a:lnTo>
                <a:lnTo>
                  <a:pt x="1710906" y="1338768"/>
                </a:lnTo>
                <a:lnTo>
                  <a:pt x="1699172" y="1293781"/>
                </a:lnTo>
                <a:lnTo>
                  <a:pt x="1686291" y="1249269"/>
                </a:lnTo>
                <a:lnTo>
                  <a:pt x="1672280" y="1205249"/>
                </a:lnTo>
                <a:lnTo>
                  <a:pt x="1657155" y="1161737"/>
                </a:lnTo>
                <a:lnTo>
                  <a:pt x="1640934" y="1118752"/>
                </a:lnTo>
                <a:lnTo>
                  <a:pt x="1623633" y="1076308"/>
                </a:lnTo>
                <a:lnTo>
                  <a:pt x="1605269" y="1034423"/>
                </a:lnTo>
                <a:lnTo>
                  <a:pt x="1585859" y="993115"/>
                </a:lnTo>
                <a:lnTo>
                  <a:pt x="1565419" y="952399"/>
                </a:lnTo>
                <a:lnTo>
                  <a:pt x="1543967" y="912292"/>
                </a:lnTo>
                <a:lnTo>
                  <a:pt x="1521519" y="872812"/>
                </a:lnTo>
                <a:lnTo>
                  <a:pt x="1498092" y="833975"/>
                </a:lnTo>
                <a:lnTo>
                  <a:pt x="1473703" y="795798"/>
                </a:lnTo>
                <a:lnTo>
                  <a:pt x="1448368" y="758298"/>
                </a:lnTo>
                <a:lnTo>
                  <a:pt x="1422104" y="721491"/>
                </a:lnTo>
                <a:lnTo>
                  <a:pt x="1394929" y="685394"/>
                </a:lnTo>
                <a:lnTo>
                  <a:pt x="1366859" y="650024"/>
                </a:lnTo>
                <a:lnTo>
                  <a:pt x="1337910" y="615398"/>
                </a:lnTo>
                <a:lnTo>
                  <a:pt x="1308100" y="581533"/>
                </a:lnTo>
                <a:lnTo>
                  <a:pt x="1277446" y="548445"/>
                </a:lnTo>
                <a:lnTo>
                  <a:pt x="1245963" y="516152"/>
                </a:lnTo>
                <a:lnTo>
                  <a:pt x="1213670" y="484670"/>
                </a:lnTo>
                <a:lnTo>
                  <a:pt x="1180582" y="454015"/>
                </a:lnTo>
                <a:lnTo>
                  <a:pt x="1146717" y="424205"/>
                </a:lnTo>
                <a:lnTo>
                  <a:pt x="1112091" y="395257"/>
                </a:lnTo>
                <a:lnTo>
                  <a:pt x="1076721" y="367187"/>
                </a:lnTo>
                <a:lnTo>
                  <a:pt x="1040624" y="340012"/>
                </a:lnTo>
                <a:lnTo>
                  <a:pt x="1003817" y="313749"/>
                </a:lnTo>
                <a:lnTo>
                  <a:pt x="966316" y="288414"/>
                </a:lnTo>
                <a:lnTo>
                  <a:pt x="928139" y="264025"/>
                </a:lnTo>
                <a:lnTo>
                  <a:pt x="889302" y="240598"/>
                </a:lnTo>
                <a:lnTo>
                  <a:pt x="849822" y="218150"/>
                </a:lnTo>
                <a:lnTo>
                  <a:pt x="809715" y="196698"/>
                </a:lnTo>
                <a:lnTo>
                  <a:pt x="768999" y="176258"/>
                </a:lnTo>
                <a:lnTo>
                  <a:pt x="727690" y="156849"/>
                </a:lnTo>
                <a:lnTo>
                  <a:pt x="685806" y="138485"/>
                </a:lnTo>
                <a:lnTo>
                  <a:pt x="643362" y="121184"/>
                </a:lnTo>
                <a:lnTo>
                  <a:pt x="600376" y="104963"/>
                </a:lnTo>
                <a:lnTo>
                  <a:pt x="556864" y="89839"/>
                </a:lnTo>
                <a:lnTo>
                  <a:pt x="512844" y="75828"/>
                </a:lnTo>
                <a:lnTo>
                  <a:pt x="468332" y="62947"/>
                </a:lnTo>
                <a:lnTo>
                  <a:pt x="423345" y="51213"/>
                </a:lnTo>
                <a:lnTo>
                  <a:pt x="377899" y="40644"/>
                </a:lnTo>
                <a:lnTo>
                  <a:pt x="332012" y="31254"/>
                </a:lnTo>
                <a:lnTo>
                  <a:pt x="285700" y="23063"/>
                </a:lnTo>
                <a:lnTo>
                  <a:pt x="238980" y="16085"/>
                </a:lnTo>
                <a:lnTo>
                  <a:pt x="191870" y="10338"/>
                </a:lnTo>
                <a:lnTo>
                  <a:pt x="144384" y="5839"/>
                </a:lnTo>
                <a:lnTo>
                  <a:pt x="96542" y="2605"/>
                </a:lnTo>
                <a:lnTo>
                  <a:pt x="48358" y="652"/>
                </a:lnTo>
                <a:lnTo>
                  <a:pt x="0" y="0"/>
                </a:lnTo>
                <a:lnTo>
                  <a:pt x="0" y="1700824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9992969" y="8587828"/>
            <a:ext cx="4831715" cy="1699260"/>
          </a:xfrm>
          <a:custGeom>
            <a:avLst/>
            <a:gdLst/>
            <a:ahLst/>
            <a:cxnLst/>
            <a:rect l="l" t="t" r="r" b="b"/>
            <a:pathLst>
              <a:path w="4831715" h="1699259">
                <a:moveTo>
                  <a:pt x="1695450" y="9525"/>
                </a:moveTo>
                <a:lnTo>
                  <a:pt x="0" y="9525"/>
                </a:lnTo>
                <a:lnTo>
                  <a:pt x="1689633" y="1699171"/>
                </a:lnTo>
                <a:lnTo>
                  <a:pt x="1695450" y="1699171"/>
                </a:lnTo>
                <a:lnTo>
                  <a:pt x="1695450" y="9525"/>
                </a:lnTo>
                <a:close/>
              </a:path>
              <a:path w="4831715" h="1699259">
                <a:moveTo>
                  <a:pt x="3459632" y="850900"/>
                </a:moveTo>
                <a:lnTo>
                  <a:pt x="3458730" y="825500"/>
                </a:lnTo>
                <a:lnTo>
                  <a:pt x="3458133" y="825500"/>
                </a:lnTo>
                <a:lnTo>
                  <a:pt x="3457397" y="812800"/>
                </a:lnTo>
                <a:lnTo>
                  <a:pt x="3456533" y="800100"/>
                </a:lnTo>
                <a:lnTo>
                  <a:pt x="3455543" y="787400"/>
                </a:lnTo>
                <a:lnTo>
                  <a:pt x="3454412" y="774700"/>
                </a:lnTo>
                <a:lnTo>
                  <a:pt x="3453155" y="762000"/>
                </a:lnTo>
                <a:lnTo>
                  <a:pt x="3451771" y="762000"/>
                </a:lnTo>
                <a:lnTo>
                  <a:pt x="3450247" y="749300"/>
                </a:lnTo>
                <a:lnTo>
                  <a:pt x="3448596" y="736600"/>
                </a:lnTo>
                <a:lnTo>
                  <a:pt x="3446818" y="723900"/>
                </a:lnTo>
                <a:lnTo>
                  <a:pt x="3444900" y="711200"/>
                </a:lnTo>
                <a:lnTo>
                  <a:pt x="3442855" y="698500"/>
                </a:lnTo>
                <a:lnTo>
                  <a:pt x="3440684" y="698500"/>
                </a:lnTo>
                <a:lnTo>
                  <a:pt x="3438372" y="685800"/>
                </a:lnTo>
                <a:lnTo>
                  <a:pt x="3435947" y="673100"/>
                </a:lnTo>
                <a:lnTo>
                  <a:pt x="3433381" y="660400"/>
                </a:lnTo>
                <a:lnTo>
                  <a:pt x="3430689" y="647700"/>
                </a:lnTo>
                <a:lnTo>
                  <a:pt x="3427869" y="635000"/>
                </a:lnTo>
                <a:lnTo>
                  <a:pt x="3424923" y="635000"/>
                </a:lnTo>
                <a:lnTo>
                  <a:pt x="3421850" y="622300"/>
                </a:lnTo>
                <a:lnTo>
                  <a:pt x="3418636" y="609600"/>
                </a:lnTo>
                <a:lnTo>
                  <a:pt x="3415309" y="596900"/>
                </a:lnTo>
                <a:lnTo>
                  <a:pt x="3411855" y="584200"/>
                </a:lnTo>
                <a:lnTo>
                  <a:pt x="3408273" y="584200"/>
                </a:lnTo>
                <a:lnTo>
                  <a:pt x="3404578" y="571500"/>
                </a:lnTo>
                <a:lnTo>
                  <a:pt x="3400742" y="558800"/>
                </a:lnTo>
                <a:lnTo>
                  <a:pt x="3396792" y="546100"/>
                </a:lnTo>
                <a:lnTo>
                  <a:pt x="3392716" y="533400"/>
                </a:lnTo>
                <a:lnTo>
                  <a:pt x="3388512" y="533400"/>
                </a:lnTo>
                <a:lnTo>
                  <a:pt x="3384194" y="520700"/>
                </a:lnTo>
                <a:lnTo>
                  <a:pt x="3379749" y="508000"/>
                </a:lnTo>
                <a:lnTo>
                  <a:pt x="3375190" y="495300"/>
                </a:lnTo>
                <a:lnTo>
                  <a:pt x="3370503" y="482600"/>
                </a:lnTo>
                <a:lnTo>
                  <a:pt x="3365703" y="482600"/>
                </a:lnTo>
                <a:lnTo>
                  <a:pt x="3360775" y="469900"/>
                </a:lnTo>
                <a:lnTo>
                  <a:pt x="3355746" y="457200"/>
                </a:lnTo>
                <a:lnTo>
                  <a:pt x="3350590" y="444500"/>
                </a:lnTo>
                <a:lnTo>
                  <a:pt x="3345319" y="444500"/>
                </a:lnTo>
                <a:lnTo>
                  <a:pt x="3339922" y="431800"/>
                </a:lnTo>
                <a:lnTo>
                  <a:pt x="3334423" y="419100"/>
                </a:lnTo>
                <a:lnTo>
                  <a:pt x="3328809" y="406400"/>
                </a:lnTo>
                <a:lnTo>
                  <a:pt x="3323082" y="406400"/>
                </a:lnTo>
                <a:lnTo>
                  <a:pt x="3317240" y="393700"/>
                </a:lnTo>
                <a:lnTo>
                  <a:pt x="3311283" y="381000"/>
                </a:lnTo>
                <a:lnTo>
                  <a:pt x="3305225" y="381000"/>
                </a:lnTo>
                <a:lnTo>
                  <a:pt x="3299053" y="368300"/>
                </a:lnTo>
                <a:lnTo>
                  <a:pt x="3292767" y="355600"/>
                </a:lnTo>
                <a:lnTo>
                  <a:pt x="3286379" y="355600"/>
                </a:lnTo>
                <a:lnTo>
                  <a:pt x="3279889" y="342900"/>
                </a:lnTo>
                <a:lnTo>
                  <a:pt x="3273285" y="330200"/>
                </a:lnTo>
                <a:lnTo>
                  <a:pt x="3266592" y="330200"/>
                </a:lnTo>
                <a:lnTo>
                  <a:pt x="3259772" y="317500"/>
                </a:lnTo>
                <a:lnTo>
                  <a:pt x="3252863" y="304800"/>
                </a:lnTo>
                <a:lnTo>
                  <a:pt x="3245853" y="304800"/>
                </a:lnTo>
                <a:lnTo>
                  <a:pt x="3238741" y="292100"/>
                </a:lnTo>
                <a:lnTo>
                  <a:pt x="3231527" y="279400"/>
                </a:lnTo>
                <a:lnTo>
                  <a:pt x="3224212" y="279400"/>
                </a:lnTo>
                <a:lnTo>
                  <a:pt x="3216808" y="266700"/>
                </a:lnTo>
                <a:lnTo>
                  <a:pt x="3209302" y="254000"/>
                </a:lnTo>
                <a:lnTo>
                  <a:pt x="3201708" y="254000"/>
                </a:lnTo>
                <a:lnTo>
                  <a:pt x="3194012" y="241300"/>
                </a:lnTo>
                <a:lnTo>
                  <a:pt x="3186226" y="241300"/>
                </a:lnTo>
                <a:lnTo>
                  <a:pt x="3178352" y="228600"/>
                </a:lnTo>
                <a:lnTo>
                  <a:pt x="3170390" y="215900"/>
                </a:lnTo>
                <a:lnTo>
                  <a:pt x="3162325" y="215900"/>
                </a:lnTo>
                <a:lnTo>
                  <a:pt x="3154184" y="203200"/>
                </a:lnTo>
                <a:lnTo>
                  <a:pt x="3145955" y="203200"/>
                </a:lnTo>
                <a:lnTo>
                  <a:pt x="3137636" y="190500"/>
                </a:lnTo>
                <a:lnTo>
                  <a:pt x="3129229" y="190500"/>
                </a:lnTo>
                <a:lnTo>
                  <a:pt x="3120758" y="177800"/>
                </a:lnTo>
                <a:lnTo>
                  <a:pt x="3112185" y="177800"/>
                </a:lnTo>
                <a:lnTo>
                  <a:pt x="3103537" y="165100"/>
                </a:lnTo>
                <a:lnTo>
                  <a:pt x="3094812" y="165100"/>
                </a:lnTo>
                <a:lnTo>
                  <a:pt x="3086011" y="152400"/>
                </a:lnTo>
                <a:lnTo>
                  <a:pt x="3077133" y="152400"/>
                </a:lnTo>
                <a:lnTo>
                  <a:pt x="3068180" y="139700"/>
                </a:lnTo>
                <a:lnTo>
                  <a:pt x="3059150" y="139700"/>
                </a:lnTo>
                <a:lnTo>
                  <a:pt x="3050057" y="127000"/>
                </a:lnTo>
                <a:lnTo>
                  <a:pt x="3040888" y="127000"/>
                </a:lnTo>
                <a:lnTo>
                  <a:pt x="3031642" y="114300"/>
                </a:lnTo>
                <a:lnTo>
                  <a:pt x="3012960" y="114300"/>
                </a:lnTo>
                <a:lnTo>
                  <a:pt x="3003524" y="101600"/>
                </a:lnTo>
                <a:lnTo>
                  <a:pt x="2994012" y="101600"/>
                </a:lnTo>
                <a:lnTo>
                  <a:pt x="2984449" y="88900"/>
                </a:lnTo>
                <a:lnTo>
                  <a:pt x="2965132" y="88900"/>
                </a:lnTo>
                <a:lnTo>
                  <a:pt x="2955379" y="76200"/>
                </a:lnTo>
                <a:lnTo>
                  <a:pt x="2945574" y="76200"/>
                </a:lnTo>
                <a:lnTo>
                  <a:pt x="2935719" y="63500"/>
                </a:lnTo>
                <a:lnTo>
                  <a:pt x="2915843" y="63500"/>
                </a:lnTo>
                <a:lnTo>
                  <a:pt x="2905823" y="50800"/>
                </a:lnTo>
                <a:lnTo>
                  <a:pt x="2875496" y="50800"/>
                </a:lnTo>
                <a:lnTo>
                  <a:pt x="2865297" y="38100"/>
                </a:lnTo>
                <a:lnTo>
                  <a:pt x="2844762" y="38100"/>
                </a:lnTo>
                <a:lnTo>
                  <a:pt x="2834424" y="25400"/>
                </a:lnTo>
                <a:lnTo>
                  <a:pt x="2792742" y="25400"/>
                </a:lnTo>
                <a:lnTo>
                  <a:pt x="2782239" y="12700"/>
                </a:lnTo>
                <a:lnTo>
                  <a:pt x="2729293" y="12700"/>
                </a:lnTo>
                <a:lnTo>
                  <a:pt x="2718625" y="0"/>
                </a:lnTo>
                <a:lnTo>
                  <a:pt x="2438666" y="0"/>
                </a:lnTo>
                <a:lnTo>
                  <a:pt x="2428011" y="12700"/>
                </a:lnTo>
                <a:lnTo>
                  <a:pt x="2375052" y="12700"/>
                </a:lnTo>
                <a:lnTo>
                  <a:pt x="2364549" y="25400"/>
                </a:lnTo>
                <a:lnTo>
                  <a:pt x="2322868" y="25400"/>
                </a:lnTo>
                <a:lnTo>
                  <a:pt x="2312543" y="38100"/>
                </a:lnTo>
                <a:lnTo>
                  <a:pt x="2292007" y="38100"/>
                </a:lnTo>
                <a:lnTo>
                  <a:pt x="2281809" y="50800"/>
                </a:lnTo>
                <a:lnTo>
                  <a:pt x="2251468" y="50800"/>
                </a:lnTo>
                <a:lnTo>
                  <a:pt x="2241448" y="63500"/>
                </a:lnTo>
                <a:lnTo>
                  <a:pt x="2221573" y="63500"/>
                </a:lnTo>
                <a:lnTo>
                  <a:pt x="2211717" y="76200"/>
                </a:lnTo>
                <a:lnTo>
                  <a:pt x="2201913" y="76200"/>
                </a:lnTo>
                <a:lnTo>
                  <a:pt x="2192172" y="88900"/>
                </a:lnTo>
                <a:lnTo>
                  <a:pt x="2172855" y="88900"/>
                </a:lnTo>
                <a:lnTo>
                  <a:pt x="2163280" y="101600"/>
                </a:lnTo>
                <a:lnTo>
                  <a:pt x="2153780" y="101600"/>
                </a:lnTo>
                <a:lnTo>
                  <a:pt x="2144344" y="114300"/>
                </a:lnTo>
                <a:lnTo>
                  <a:pt x="2125649" y="114300"/>
                </a:lnTo>
                <a:lnTo>
                  <a:pt x="2116417" y="127000"/>
                </a:lnTo>
                <a:lnTo>
                  <a:pt x="2107247" y="127000"/>
                </a:lnTo>
                <a:lnTo>
                  <a:pt x="2098141" y="139700"/>
                </a:lnTo>
                <a:lnTo>
                  <a:pt x="2089111" y="139700"/>
                </a:lnTo>
                <a:lnTo>
                  <a:pt x="2080158" y="152400"/>
                </a:lnTo>
                <a:lnTo>
                  <a:pt x="2071281" y="152400"/>
                </a:lnTo>
                <a:lnTo>
                  <a:pt x="2062480" y="165100"/>
                </a:lnTo>
                <a:lnTo>
                  <a:pt x="2053755" y="165100"/>
                </a:lnTo>
                <a:lnTo>
                  <a:pt x="2045106" y="177800"/>
                </a:lnTo>
                <a:lnTo>
                  <a:pt x="2036546" y="177800"/>
                </a:lnTo>
                <a:lnTo>
                  <a:pt x="2028063" y="190500"/>
                </a:lnTo>
                <a:lnTo>
                  <a:pt x="2019668" y="190500"/>
                </a:lnTo>
                <a:lnTo>
                  <a:pt x="2011349" y="203200"/>
                </a:lnTo>
                <a:lnTo>
                  <a:pt x="2003120" y="203200"/>
                </a:lnTo>
                <a:lnTo>
                  <a:pt x="1994966" y="215900"/>
                </a:lnTo>
                <a:lnTo>
                  <a:pt x="1986915" y="215900"/>
                </a:lnTo>
                <a:lnTo>
                  <a:pt x="1978952" y="228600"/>
                </a:lnTo>
                <a:lnTo>
                  <a:pt x="1971065" y="241300"/>
                </a:lnTo>
                <a:lnTo>
                  <a:pt x="1963280" y="241300"/>
                </a:lnTo>
                <a:lnTo>
                  <a:pt x="1955596" y="254000"/>
                </a:lnTo>
                <a:lnTo>
                  <a:pt x="1947989" y="254000"/>
                </a:lnTo>
                <a:lnTo>
                  <a:pt x="1940483" y="266700"/>
                </a:lnTo>
                <a:lnTo>
                  <a:pt x="1933079" y="279400"/>
                </a:lnTo>
                <a:lnTo>
                  <a:pt x="1925764" y="279400"/>
                </a:lnTo>
                <a:lnTo>
                  <a:pt x="1918550" y="292100"/>
                </a:lnTo>
                <a:lnTo>
                  <a:pt x="1911438" y="304800"/>
                </a:lnTo>
                <a:lnTo>
                  <a:pt x="1904428" y="304800"/>
                </a:lnTo>
                <a:lnTo>
                  <a:pt x="1897519" y="317500"/>
                </a:lnTo>
                <a:lnTo>
                  <a:pt x="1890712" y="330200"/>
                </a:lnTo>
                <a:lnTo>
                  <a:pt x="1884006" y="330200"/>
                </a:lnTo>
                <a:lnTo>
                  <a:pt x="1877402" y="342900"/>
                </a:lnTo>
                <a:lnTo>
                  <a:pt x="1870913" y="355600"/>
                </a:lnTo>
                <a:lnTo>
                  <a:pt x="1864525" y="355600"/>
                </a:lnTo>
                <a:lnTo>
                  <a:pt x="1858251" y="368300"/>
                </a:lnTo>
                <a:lnTo>
                  <a:pt x="1852079" y="381000"/>
                </a:lnTo>
                <a:lnTo>
                  <a:pt x="1846008" y="381000"/>
                </a:lnTo>
                <a:lnTo>
                  <a:pt x="1840052" y="393700"/>
                </a:lnTo>
                <a:lnTo>
                  <a:pt x="1834222" y="406400"/>
                </a:lnTo>
                <a:lnTo>
                  <a:pt x="1828495" y="406400"/>
                </a:lnTo>
                <a:lnTo>
                  <a:pt x="1822869" y="419100"/>
                </a:lnTo>
                <a:lnTo>
                  <a:pt x="1817370" y="431800"/>
                </a:lnTo>
                <a:lnTo>
                  <a:pt x="1811985" y="444500"/>
                </a:lnTo>
                <a:lnTo>
                  <a:pt x="1806714" y="444500"/>
                </a:lnTo>
                <a:lnTo>
                  <a:pt x="1801558" y="457200"/>
                </a:lnTo>
                <a:lnTo>
                  <a:pt x="1796516" y="469900"/>
                </a:lnTo>
                <a:lnTo>
                  <a:pt x="1791601" y="482600"/>
                </a:lnTo>
                <a:lnTo>
                  <a:pt x="1786788" y="482600"/>
                </a:lnTo>
                <a:lnTo>
                  <a:pt x="1782114" y="495300"/>
                </a:lnTo>
                <a:lnTo>
                  <a:pt x="1777542" y="508000"/>
                </a:lnTo>
                <a:lnTo>
                  <a:pt x="1773110" y="520700"/>
                </a:lnTo>
                <a:lnTo>
                  <a:pt x="1768779" y="533400"/>
                </a:lnTo>
                <a:lnTo>
                  <a:pt x="1764588" y="533400"/>
                </a:lnTo>
                <a:lnTo>
                  <a:pt x="1760512" y="546100"/>
                </a:lnTo>
                <a:lnTo>
                  <a:pt x="1756549" y="558800"/>
                </a:lnTo>
                <a:lnTo>
                  <a:pt x="1752727" y="571500"/>
                </a:lnTo>
                <a:lnTo>
                  <a:pt x="1749018" y="584200"/>
                </a:lnTo>
                <a:lnTo>
                  <a:pt x="1745437" y="584200"/>
                </a:lnTo>
                <a:lnTo>
                  <a:pt x="1741982" y="596900"/>
                </a:lnTo>
                <a:lnTo>
                  <a:pt x="1738655" y="609600"/>
                </a:lnTo>
                <a:lnTo>
                  <a:pt x="1735455" y="622300"/>
                </a:lnTo>
                <a:lnTo>
                  <a:pt x="1732381" y="635000"/>
                </a:lnTo>
                <a:lnTo>
                  <a:pt x="1729435" y="635000"/>
                </a:lnTo>
                <a:lnTo>
                  <a:pt x="1721358" y="673100"/>
                </a:lnTo>
                <a:lnTo>
                  <a:pt x="1716620" y="698500"/>
                </a:lnTo>
                <a:lnTo>
                  <a:pt x="1714449" y="698500"/>
                </a:lnTo>
                <a:lnTo>
                  <a:pt x="1708696" y="736600"/>
                </a:lnTo>
                <a:lnTo>
                  <a:pt x="1705533" y="762000"/>
                </a:lnTo>
                <a:lnTo>
                  <a:pt x="1704136" y="762000"/>
                </a:lnTo>
                <a:lnTo>
                  <a:pt x="1700758" y="800100"/>
                </a:lnTo>
                <a:lnTo>
                  <a:pt x="1699171" y="825500"/>
                </a:lnTo>
                <a:lnTo>
                  <a:pt x="1698574" y="825500"/>
                </a:lnTo>
                <a:lnTo>
                  <a:pt x="1698104" y="838200"/>
                </a:lnTo>
                <a:lnTo>
                  <a:pt x="1697774" y="850900"/>
                </a:lnTo>
                <a:lnTo>
                  <a:pt x="1697507" y="863600"/>
                </a:lnTo>
                <a:lnTo>
                  <a:pt x="1697507" y="889000"/>
                </a:lnTo>
                <a:lnTo>
                  <a:pt x="1697774" y="901700"/>
                </a:lnTo>
                <a:lnTo>
                  <a:pt x="1698104" y="901700"/>
                </a:lnTo>
                <a:lnTo>
                  <a:pt x="1698574" y="914400"/>
                </a:lnTo>
                <a:lnTo>
                  <a:pt x="1700758" y="952500"/>
                </a:lnTo>
                <a:lnTo>
                  <a:pt x="1702879" y="977900"/>
                </a:lnTo>
                <a:lnTo>
                  <a:pt x="1704136" y="977900"/>
                </a:lnTo>
                <a:lnTo>
                  <a:pt x="1705533" y="990600"/>
                </a:lnTo>
                <a:lnTo>
                  <a:pt x="1707045" y="1003300"/>
                </a:lnTo>
                <a:lnTo>
                  <a:pt x="1708696" y="1016000"/>
                </a:lnTo>
                <a:lnTo>
                  <a:pt x="1710486" y="1028700"/>
                </a:lnTo>
                <a:lnTo>
                  <a:pt x="1712404" y="1041400"/>
                </a:lnTo>
                <a:lnTo>
                  <a:pt x="1714449" y="1041400"/>
                </a:lnTo>
                <a:lnTo>
                  <a:pt x="1716620" y="1054100"/>
                </a:lnTo>
                <a:lnTo>
                  <a:pt x="1718919" y="1066800"/>
                </a:lnTo>
                <a:lnTo>
                  <a:pt x="1721358" y="1079500"/>
                </a:lnTo>
                <a:lnTo>
                  <a:pt x="1723923" y="1092200"/>
                </a:lnTo>
                <a:lnTo>
                  <a:pt x="1726615" y="1104900"/>
                </a:lnTo>
                <a:lnTo>
                  <a:pt x="1729435" y="1104900"/>
                </a:lnTo>
                <a:lnTo>
                  <a:pt x="1732381" y="1117600"/>
                </a:lnTo>
                <a:lnTo>
                  <a:pt x="1735455" y="1130300"/>
                </a:lnTo>
                <a:lnTo>
                  <a:pt x="1738655" y="1143000"/>
                </a:lnTo>
                <a:lnTo>
                  <a:pt x="1741982" y="1155700"/>
                </a:lnTo>
                <a:lnTo>
                  <a:pt x="1745437" y="1155700"/>
                </a:lnTo>
                <a:lnTo>
                  <a:pt x="1749018" y="1168400"/>
                </a:lnTo>
                <a:lnTo>
                  <a:pt x="1752727" y="1181100"/>
                </a:lnTo>
                <a:lnTo>
                  <a:pt x="1756549" y="1193800"/>
                </a:lnTo>
                <a:lnTo>
                  <a:pt x="1760512" y="1206500"/>
                </a:lnTo>
                <a:lnTo>
                  <a:pt x="1764588" y="1206500"/>
                </a:lnTo>
                <a:lnTo>
                  <a:pt x="1768779" y="1219200"/>
                </a:lnTo>
                <a:lnTo>
                  <a:pt x="1773110" y="1231900"/>
                </a:lnTo>
                <a:lnTo>
                  <a:pt x="1777542" y="1244600"/>
                </a:lnTo>
                <a:lnTo>
                  <a:pt x="1782114" y="1257300"/>
                </a:lnTo>
                <a:lnTo>
                  <a:pt x="1786788" y="1257300"/>
                </a:lnTo>
                <a:lnTo>
                  <a:pt x="1791601" y="1270000"/>
                </a:lnTo>
                <a:lnTo>
                  <a:pt x="1796516" y="1282700"/>
                </a:lnTo>
                <a:lnTo>
                  <a:pt x="1801558" y="1295400"/>
                </a:lnTo>
                <a:lnTo>
                  <a:pt x="1806714" y="1295400"/>
                </a:lnTo>
                <a:lnTo>
                  <a:pt x="1811985" y="1308100"/>
                </a:lnTo>
                <a:lnTo>
                  <a:pt x="1817370" y="1320800"/>
                </a:lnTo>
                <a:lnTo>
                  <a:pt x="1822869" y="1333500"/>
                </a:lnTo>
                <a:lnTo>
                  <a:pt x="1828495" y="1333500"/>
                </a:lnTo>
                <a:lnTo>
                  <a:pt x="1834222" y="1346200"/>
                </a:lnTo>
                <a:lnTo>
                  <a:pt x="1840052" y="1358900"/>
                </a:lnTo>
                <a:lnTo>
                  <a:pt x="1846008" y="1358900"/>
                </a:lnTo>
                <a:lnTo>
                  <a:pt x="1852079" y="1371600"/>
                </a:lnTo>
                <a:lnTo>
                  <a:pt x="1858251" y="1384300"/>
                </a:lnTo>
                <a:lnTo>
                  <a:pt x="1864525" y="1397000"/>
                </a:lnTo>
                <a:lnTo>
                  <a:pt x="1870913" y="1397000"/>
                </a:lnTo>
                <a:lnTo>
                  <a:pt x="1877402" y="1409700"/>
                </a:lnTo>
                <a:lnTo>
                  <a:pt x="1884006" y="1422400"/>
                </a:lnTo>
                <a:lnTo>
                  <a:pt x="1890712" y="1422400"/>
                </a:lnTo>
                <a:lnTo>
                  <a:pt x="1897519" y="1435100"/>
                </a:lnTo>
                <a:lnTo>
                  <a:pt x="1904428" y="1447800"/>
                </a:lnTo>
                <a:lnTo>
                  <a:pt x="1911438" y="1447800"/>
                </a:lnTo>
                <a:lnTo>
                  <a:pt x="1918550" y="1460500"/>
                </a:lnTo>
                <a:lnTo>
                  <a:pt x="1925764" y="1460500"/>
                </a:lnTo>
                <a:lnTo>
                  <a:pt x="1933079" y="1473200"/>
                </a:lnTo>
                <a:lnTo>
                  <a:pt x="1940483" y="1485900"/>
                </a:lnTo>
                <a:lnTo>
                  <a:pt x="1947989" y="1485900"/>
                </a:lnTo>
                <a:lnTo>
                  <a:pt x="1955596" y="1498600"/>
                </a:lnTo>
                <a:lnTo>
                  <a:pt x="1963280" y="1511300"/>
                </a:lnTo>
                <a:lnTo>
                  <a:pt x="1971065" y="1511300"/>
                </a:lnTo>
                <a:lnTo>
                  <a:pt x="1978952" y="1524000"/>
                </a:lnTo>
                <a:lnTo>
                  <a:pt x="1986915" y="1524000"/>
                </a:lnTo>
                <a:lnTo>
                  <a:pt x="1994966" y="1536700"/>
                </a:lnTo>
                <a:lnTo>
                  <a:pt x="2003120" y="1536700"/>
                </a:lnTo>
                <a:lnTo>
                  <a:pt x="2011349" y="1549400"/>
                </a:lnTo>
                <a:lnTo>
                  <a:pt x="2019668" y="1562100"/>
                </a:lnTo>
                <a:lnTo>
                  <a:pt x="2028063" y="1562100"/>
                </a:lnTo>
                <a:lnTo>
                  <a:pt x="2036546" y="1574800"/>
                </a:lnTo>
                <a:lnTo>
                  <a:pt x="2045106" y="1574800"/>
                </a:lnTo>
                <a:lnTo>
                  <a:pt x="2053755" y="1587500"/>
                </a:lnTo>
                <a:lnTo>
                  <a:pt x="2062480" y="1587500"/>
                </a:lnTo>
                <a:lnTo>
                  <a:pt x="2071281" y="1600200"/>
                </a:lnTo>
                <a:lnTo>
                  <a:pt x="2080158" y="1600200"/>
                </a:lnTo>
                <a:lnTo>
                  <a:pt x="2089111" y="1612900"/>
                </a:lnTo>
                <a:lnTo>
                  <a:pt x="2107247" y="1612900"/>
                </a:lnTo>
                <a:lnTo>
                  <a:pt x="2116417" y="1625600"/>
                </a:lnTo>
                <a:lnTo>
                  <a:pt x="2125649" y="1625600"/>
                </a:lnTo>
                <a:lnTo>
                  <a:pt x="2134959" y="1638300"/>
                </a:lnTo>
                <a:lnTo>
                  <a:pt x="2144344" y="1638300"/>
                </a:lnTo>
                <a:lnTo>
                  <a:pt x="2153780" y="1651000"/>
                </a:lnTo>
                <a:lnTo>
                  <a:pt x="2172855" y="1651000"/>
                </a:lnTo>
                <a:lnTo>
                  <a:pt x="2182482" y="1663700"/>
                </a:lnTo>
                <a:lnTo>
                  <a:pt x="2192172" y="1663700"/>
                </a:lnTo>
                <a:lnTo>
                  <a:pt x="2201913" y="1676400"/>
                </a:lnTo>
                <a:lnTo>
                  <a:pt x="2221573" y="1676400"/>
                </a:lnTo>
                <a:lnTo>
                  <a:pt x="2231491" y="1689100"/>
                </a:lnTo>
                <a:lnTo>
                  <a:pt x="2925813" y="1689100"/>
                </a:lnTo>
                <a:lnTo>
                  <a:pt x="2935719" y="1676400"/>
                </a:lnTo>
                <a:lnTo>
                  <a:pt x="2955379" y="1676400"/>
                </a:lnTo>
                <a:lnTo>
                  <a:pt x="2965132" y="1663700"/>
                </a:lnTo>
                <a:lnTo>
                  <a:pt x="2974822" y="1663700"/>
                </a:lnTo>
                <a:lnTo>
                  <a:pt x="2984449" y="1651000"/>
                </a:lnTo>
                <a:lnTo>
                  <a:pt x="3003524" y="1651000"/>
                </a:lnTo>
                <a:lnTo>
                  <a:pt x="3012960" y="1638300"/>
                </a:lnTo>
                <a:lnTo>
                  <a:pt x="3022333" y="1638300"/>
                </a:lnTo>
                <a:lnTo>
                  <a:pt x="3031642" y="1625600"/>
                </a:lnTo>
                <a:lnTo>
                  <a:pt x="3040888" y="1625600"/>
                </a:lnTo>
                <a:lnTo>
                  <a:pt x="3050057" y="1612900"/>
                </a:lnTo>
                <a:lnTo>
                  <a:pt x="3068180" y="1612900"/>
                </a:lnTo>
                <a:lnTo>
                  <a:pt x="3077133" y="1600200"/>
                </a:lnTo>
                <a:lnTo>
                  <a:pt x="3086011" y="1600200"/>
                </a:lnTo>
                <a:lnTo>
                  <a:pt x="3094812" y="1587500"/>
                </a:lnTo>
                <a:lnTo>
                  <a:pt x="3103537" y="1587500"/>
                </a:lnTo>
                <a:lnTo>
                  <a:pt x="3112185" y="1574800"/>
                </a:lnTo>
                <a:lnTo>
                  <a:pt x="3120758" y="1574800"/>
                </a:lnTo>
                <a:lnTo>
                  <a:pt x="3129229" y="1562100"/>
                </a:lnTo>
                <a:lnTo>
                  <a:pt x="3137636" y="1562100"/>
                </a:lnTo>
                <a:lnTo>
                  <a:pt x="3145955" y="1549400"/>
                </a:lnTo>
                <a:lnTo>
                  <a:pt x="3154184" y="1536700"/>
                </a:lnTo>
                <a:lnTo>
                  <a:pt x="3162325" y="1536700"/>
                </a:lnTo>
                <a:lnTo>
                  <a:pt x="3170390" y="1524000"/>
                </a:lnTo>
                <a:lnTo>
                  <a:pt x="3178352" y="1524000"/>
                </a:lnTo>
                <a:lnTo>
                  <a:pt x="3186226" y="1511300"/>
                </a:lnTo>
                <a:lnTo>
                  <a:pt x="3194012" y="1511300"/>
                </a:lnTo>
                <a:lnTo>
                  <a:pt x="3201708" y="1498600"/>
                </a:lnTo>
                <a:lnTo>
                  <a:pt x="3209302" y="1485900"/>
                </a:lnTo>
                <a:lnTo>
                  <a:pt x="3216808" y="1485900"/>
                </a:lnTo>
                <a:lnTo>
                  <a:pt x="3224212" y="1473200"/>
                </a:lnTo>
                <a:lnTo>
                  <a:pt x="3231527" y="1460500"/>
                </a:lnTo>
                <a:lnTo>
                  <a:pt x="3238741" y="1460500"/>
                </a:lnTo>
                <a:lnTo>
                  <a:pt x="3245853" y="1447800"/>
                </a:lnTo>
                <a:lnTo>
                  <a:pt x="3252863" y="1447800"/>
                </a:lnTo>
                <a:lnTo>
                  <a:pt x="3259772" y="1435100"/>
                </a:lnTo>
                <a:lnTo>
                  <a:pt x="3266592" y="1422400"/>
                </a:lnTo>
                <a:lnTo>
                  <a:pt x="3273285" y="1422400"/>
                </a:lnTo>
                <a:lnTo>
                  <a:pt x="3279889" y="1409700"/>
                </a:lnTo>
                <a:lnTo>
                  <a:pt x="3286379" y="1397000"/>
                </a:lnTo>
                <a:lnTo>
                  <a:pt x="3292767" y="1397000"/>
                </a:lnTo>
                <a:lnTo>
                  <a:pt x="3299053" y="1384300"/>
                </a:lnTo>
                <a:lnTo>
                  <a:pt x="3305225" y="1371600"/>
                </a:lnTo>
                <a:lnTo>
                  <a:pt x="3311283" y="1358900"/>
                </a:lnTo>
                <a:lnTo>
                  <a:pt x="3317240" y="1358900"/>
                </a:lnTo>
                <a:lnTo>
                  <a:pt x="3323082" y="1346200"/>
                </a:lnTo>
                <a:lnTo>
                  <a:pt x="3328809" y="1333500"/>
                </a:lnTo>
                <a:lnTo>
                  <a:pt x="3334423" y="1333500"/>
                </a:lnTo>
                <a:lnTo>
                  <a:pt x="3339922" y="1320800"/>
                </a:lnTo>
                <a:lnTo>
                  <a:pt x="3345319" y="1308100"/>
                </a:lnTo>
                <a:lnTo>
                  <a:pt x="3350590" y="1295400"/>
                </a:lnTo>
                <a:lnTo>
                  <a:pt x="3355746" y="1295400"/>
                </a:lnTo>
                <a:lnTo>
                  <a:pt x="3360775" y="1282700"/>
                </a:lnTo>
                <a:lnTo>
                  <a:pt x="3365703" y="1270000"/>
                </a:lnTo>
                <a:lnTo>
                  <a:pt x="3370503" y="1257300"/>
                </a:lnTo>
                <a:lnTo>
                  <a:pt x="3375190" y="1257300"/>
                </a:lnTo>
                <a:lnTo>
                  <a:pt x="3379749" y="1244600"/>
                </a:lnTo>
                <a:lnTo>
                  <a:pt x="3384194" y="1231900"/>
                </a:lnTo>
                <a:lnTo>
                  <a:pt x="3388512" y="1219200"/>
                </a:lnTo>
                <a:lnTo>
                  <a:pt x="3392716" y="1206500"/>
                </a:lnTo>
                <a:lnTo>
                  <a:pt x="3396792" y="1206500"/>
                </a:lnTo>
                <a:lnTo>
                  <a:pt x="3400742" y="1193800"/>
                </a:lnTo>
                <a:lnTo>
                  <a:pt x="3404578" y="1181100"/>
                </a:lnTo>
                <a:lnTo>
                  <a:pt x="3408273" y="1168400"/>
                </a:lnTo>
                <a:lnTo>
                  <a:pt x="3411855" y="1155700"/>
                </a:lnTo>
                <a:lnTo>
                  <a:pt x="3415309" y="1155700"/>
                </a:lnTo>
                <a:lnTo>
                  <a:pt x="3418636" y="1143000"/>
                </a:lnTo>
                <a:lnTo>
                  <a:pt x="3421850" y="1130300"/>
                </a:lnTo>
                <a:lnTo>
                  <a:pt x="3424923" y="1117600"/>
                </a:lnTo>
                <a:lnTo>
                  <a:pt x="3427869" y="1104900"/>
                </a:lnTo>
                <a:lnTo>
                  <a:pt x="3430689" y="1104900"/>
                </a:lnTo>
                <a:lnTo>
                  <a:pt x="3438372" y="1066800"/>
                </a:lnTo>
                <a:lnTo>
                  <a:pt x="3442855" y="1041400"/>
                </a:lnTo>
                <a:lnTo>
                  <a:pt x="3444900" y="1041400"/>
                </a:lnTo>
                <a:lnTo>
                  <a:pt x="3450247" y="1003300"/>
                </a:lnTo>
                <a:lnTo>
                  <a:pt x="3453155" y="977900"/>
                </a:lnTo>
                <a:lnTo>
                  <a:pt x="3454412" y="977900"/>
                </a:lnTo>
                <a:lnTo>
                  <a:pt x="3457397" y="939800"/>
                </a:lnTo>
                <a:lnTo>
                  <a:pt x="3458730" y="914400"/>
                </a:lnTo>
                <a:lnTo>
                  <a:pt x="3459632" y="901700"/>
                </a:lnTo>
                <a:lnTo>
                  <a:pt x="3459632" y="850900"/>
                </a:lnTo>
                <a:close/>
              </a:path>
              <a:path w="4831715" h="1699259">
                <a:moveTo>
                  <a:pt x="4831423" y="891273"/>
                </a:moveTo>
                <a:lnTo>
                  <a:pt x="3459823" y="891273"/>
                </a:lnTo>
                <a:lnTo>
                  <a:pt x="3459823" y="1196073"/>
                </a:lnTo>
                <a:lnTo>
                  <a:pt x="4831423" y="1196073"/>
                </a:lnTo>
                <a:lnTo>
                  <a:pt x="4831423" y="891273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9" name="object 9" descr=""/>
          <p:cNvGrpSpPr/>
          <p:nvPr/>
        </p:nvGrpSpPr>
        <p:grpSpPr>
          <a:xfrm>
            <a:off x="2346169" y="8586168"/>
            <a:ext cx="4220845" cy="1701164"/>
            <a:chOff x="2346169" y="8586168"/>
            <a:chExt cx="4220845" cy="1701164"/>
          </a:xfrm>
        </p:grpSpPr>
        <p:sp>
          <p:nvSpPr>
            <p:cNvPr id="10" name="object 10" descr=""/>
            <p:cNvSpPr/>
            <p:nvPr/>
          </p:nvSpPr>
          <p:spPr>
            <a:xfrm>
              <a:off x="2346169" y="8603194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821947" y="9121154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73C35E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38511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/>
          <p:nvPr/>
        </p:nvSpPr>
        <p:spPr>
          <a:xfrm>
            <a:off x="0" y="8586168"/>
            <a:ext cx="676275" cy="742950"/>
          </a:xfrm>
          <a:custGeom>
            <a:avLst/>
            <a:gdLst/>
            <a:ahLst/>
            <a:cxnLst/>
            <a:rect l="l" t="t" r="r" b="b"/>
            <a:pathLst>
              <a:path w="676275" h="742950">
                <a:moveTo>
                  <a:pt x="676274" y="742949"/>
                </a:moveTo>
                <a:lnTo>
                  <a:pt x="0" y="742949"/>
                </a:lnTo>
                <a:lnTo>
                  <a:pt x="0" y="0"/>
                </a:lnTo>
                <a:lnTo>
                  <a:pt x="676274" y="0"/>
                </a:lnTo>
                <a:lnTo>
                  <a:pt x="676274" y="742949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7600949" y="2596238"/>
            <a:ext cx="9652000" cy="5094605"/>
          </a:xfrm>
          <a:custGeom>
            <a:avLst/>
            <a:gdLst/>
            <a:ahLst/>
            <a:cxnLst/>
            <a:rect l="l" t="t" r="r" b="b"/>
            <a:pathLst>
              <a:path w="9652000" h="5094605">
                <a:moveTo>
                  <a:pt x="9172574" y="5094522"/>
                </a:moveTo>
                <a:lnTo>
                  <a:pt x="485775" y="5094522"/>
                </a:lnTo>
                <a:lnTo>
                  <a:pt x="437762" y="5092146"/>
                </a:lnTo>
                <a:lnTo>
                  <a:pt x="390562" y="5085102"/>
                </a:lnTo>
                <a:lnTo>
                  <a:pt x="344494" y="5073525"/>
                </a:lnTo>
                <a:lnTo>
                  <a:pt x="299877" y="5057545"/>
                </a:lnTo>
                <a:lnTo>
                  <a:pt x="257028" y="5037295"/>
                </a:lnTo>
                <a:lnTo>
                  <a:pt x="216266" y="5012907"/>
                </a:lnTo>
                <a:lnTo>
                  <a:pt x="177911" y="4984512"/>
                </a:lnTo>
                <a:lnTo>
                  <a:pt x="142280" y="4952243"/>
                </a:lnTo>
                <a:lnTo>
                  <a:pt x="110011" y="4916611"/>
                </a:lnTo>
                <a:lnTo>
                  <a:pt x="81616" y="4878256"/>
                </a:lnTo>
                <a:lnTo>
                  <a:pt x="57227" y="4837494"/>
                </a:lnTo>
                <a:lnTo>
                  <a:pt x="36977" y="4794646"/>
                </a:lnTo>
                <a:lnTo>
                  <a:pt x="20997" y="4750028"/>
                </a:lnTo>
                <a:lnTo>
                  <a:pt x="9420" y="4703960"/>
                </a:lnTo>
                <a:lnTo>
                  <a:pt x="2377" y="4656761"/>
                </a:lnTo>
                <a:lnTo>
                  <a:pt x="0" y="4608748"/>
                </a:lnTo>
                <a:lnTo>
                  <a:pt x="0" y="485775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7"/>
                </a:lnTo>
                <a:lnTo>
                  <a:pt x="57227" y="257028"/>
                </a:lnTo>
                <a:lnTo>
                  <a:pt x="81616" y="216266"/>
                </a:lnTo>
                <a:lnTo>
                  <a:pt x="110011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8" y="57227"/>
                </a:lnTo>
                <a:lnTo>
                  <a:pt x="299877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5" y="0"/>
                </a:lnTo>
                <a:lnTo>
                  <a:pt x="9172574" y="0"/>
                </a:lnTo>
                <a:lnTo>
                  <a:pt x="9220587" y="2377"/>
                </a:lnTo>
                <a:lnTo>
                  <a:pt x="9267786" y="9420"/>
                </a:lnTo>
                <a:lnTo>
                  <a:pt x="9313854" y="20997"/>
                </a:lnTo>
                <a:lnTo>
                  <a:pt x="9358472" y="36977"/>
                </a:lnTo>
                <a:lnTo>
                  <a:pt x="9401321" y="57227"/>
                </a:lnTo>
                <a:lnTo>
                  <a:pt x="9442082" y="81615"/>
                </a:lnTo>
                <a:lnTo>
                  <a:pt x="9480437" y="110010"/>
                </a:lnTo>
                <a:lnTo>
                  <a:pt x="9516068" y="142280"/>
                </a:lnTo>
                <a:lnTo>
                  <a:pt x="9548337" y="177911"/>
                </a:lnTo>
                <a:lnTo>
                  <a:pt x="9576732" y="216266"/>
                </a:lnTo>
                <a:lnTo>
                  <a:pt x="9601121" y="257028"/>
                </a:lnTo>
                <a:lnTo>
                  <a:pt x="9621371" y="299877"/>
                </a:lnTo>
                <a:lnTo>
                  <a:pt x="9637351" y="344494"/>
                </a:lnTo>
                <a:lnTo>
                  <a:pt x="9648929" y="390562"/>
                </a:lnTo>
                <a:lnTo>
                  <a:pt x="9651732" y="409351"/>
                </a:lnTo>
                <a:lnTo>
                  <a:pt x="9651732" y="4685171"/>
                </a:lnTo>
                <a:lnTo>
                  <a:pt x="9637351" y="4750028"/>
                </a:lnTo>
                <a:lnTo>
                  <a:pt x="9621371" y="4794646"/>
                </a:lnTo>
                <a:lnTo>
                  <a:pt x="9601121" y="4837494"/>
                </a:lnTo>
                <a:lnTo>
                  <a:pt x="9576732" y="4878256"/>
                </a:lnTo>
                <a:lnTo>
                  <a:pt x="9548337" y="4916611"/>
                </a:lnTo>
                <a:lnTo>
                  <a:pt x="9516068" y="4952243"/>
                </a:lnTo>
                <a:lnTo>
                  <a:pt x="9480437" y="4984512"/>
                </a:lnTo>
                <a:lnTo>
                  <a:pt x="9442082" y="5012907"/>
                </a:lnTo>
                <a:lnTo>
                  <a:pt x="9401321" y="5037295"/>
                </a:lnTo>
                <a:lnTo>
                  <a:pt x="9358472" y="5057545"/>
                </a:lnTo>
                <a:lnTo>
                  <a:pt x="9313854" y="5073525"/>
                </a:lnTo>
                <a:lnTo>
                  <a:pt x="9267786" y="5085102"/>
                </a:lnTo>
                <a:lnTo>
                  <a:pt x="9220587" y="5092146"/>
                </a:lnTo>
                <a:lnTo>
                  <a:pt x="9172574" y="5094522"/>
                </a:lnTo>
                <a:close/>
              </a:path>
            </a:pathLst>
          </a:custGeom>
          <a:solidFill>
            <a:srgbClr val="E7E8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016000" y="3141161"/>
            <a:ext cx="6112510" cy="39154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60"/>
              <a:t>Papel,</a:t>
            </a:r>
            <a:r>
              <a:rPr dirty="0" sz="6400" spc="-280"/>
              <a:t> </a:t>
            </a:r>
            <a:r>
              <a:rPr dirty="0" sz="6400" spc="-10"/>
              <a:t>Copos, </a:t>
            </a:r>
            <a:r>
              <a:rPr dirty="0" sz="6400" spc="-280"/>
              <a:t>Água</a:t>
            </a:r>
            <a:r>
              <a:rPr dirty="0" sz="6400" spc="-90"/>
              <a:t> </a:t>
            </a:r>
            <a:r>
              <a:rPr dirty="0" sz="6400" spc="-265"/>
              <a:t>envasada, </a:t>
            </a:r>
            <a:r>
              <a:rPr dirty="0" sz="6400" spc="-190"/>
              <a:t>Impressões </a:t>
            </a:r>
            <a:r>
              <a:rPr dirty="0" sz="6400" spc="-375"/>
              <a:t>e </a:t>
            </a:r>
            <a:r>
              <a:rPr dirty="0" sz="6400" spc="-200"/>
              <a:t>Serviços</a:t>
            </a:r>
            <a:r>
              <a:rPr dirty="0" sz="6400" spc="-215"/>
              <a:t> </a:t>
            </a:r>
            <a:r>
              <a:rPr dirty="0" sz="6400" spc="-65"/>
              <a:t>Gráficos</a:t>
            </a:r>
            <a:endParaRPr sz="6400"/>
          </a:p>
        </p:txBody>
      </p:sp>
      <p:sp>
        <p:nvSpPr>
          <p:cNvPr id="17" name="object 17" descr=""/>
          <p:cNvSpPr txBox="1"/>
          <p:nvPr/>
        </p:nvSpPr>
        <p:spPr>
          <a:xfrm>
            <a:off x="8166745" y="3191539"/>
            <a:ext cx="38715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45" b="1">
                <a:latin typeface="Arial"/>
                <a:cs typeface="Arial"/>
              </a:rPr>
              <a:t>ANALISE</a:t>
            </a:r>
            <a:r>
              <a:rPr dirty="0" sz="2400" spc="-65" b="1">
                <a:latin typeface="Arial"/>
                <a:cs typeface="Arial"/>
              </a:rPr>
              <a:t> </a:t>
            </a:r>
            <a:r>
              <a:rPr dirty="0" sz="2400" spc="-90" b="1">
                <a:latin typeface="Arial"/>
                <a:cs typeface="Arial"/>
              </a:rPr>
              <a:t>DO</a:t>
            </a:r>
            <a:r>
              <a:rPr dirty="0" sz="2400" spc="-60" b="1">
                <a:latin typeface="Arial"/>
                <a:cs typeface="Arial"/>
              </a:rPr>
              <a:t> </a:t>
            </a:r>
            <a:r>
              <a:rPr dirty="0" sz="2400" spc="-95" b="1">
                <a:latin typeface="Arial"/>
                <a:cs typeface="Arial"/>
              </a:rPr>
              <a:t>DESEMPENHO</a:t>
            </a:r>
            <a:endParaRPr sz="24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66745" y="3871053"/>
            <a:ext cx="8209915" cy="1854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MT"/>
                <a:cs typeface="Arial MT"/>
              </a:rPr>
              <a:t>Com</a:t>
            </a:r>
            <a:r>
              <a:rPr dirty="0" sz="2000" spc="-130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relação</a:t>
            </a:r>
            <a:r>
              <a:rPr dirty="0" sz="2000" spc="-95">
                <a:latin typeface="Arial MT"/>
                <a:cs typeface="Arial MT"/>
              </a:rPr>
              <a:t> </a:t>
            </a:r>
            <a:r>
              <a:rPr dirty="0" sz="2000" spc="-114">
                <a:latin typeface="Arial MT"/>
                <a:cs typeface="Arial MT"/>
              </a:rPr>
              <a:t>aos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indicadores</a:t>
            </a:r>
            <a:r>
              <a:rPr dirty="0" sz="2000" spc="-9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papel,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copos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descartáveis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105">
                <a:latin typeface="Arial MT"/>
                <a:cs typeface="Arial MT"/>
              </a:rPr>
              <a:t>água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envasada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embalagem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plástica,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70">
                <a:latin typeface="Arial MT"/>
                <a:cs typeface="Arial MT"/>
              </a:rPr>
              <a:t>TRT4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apresenta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ótimo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desempenho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90">
                <a:latin typeface="Arial MT"/>
                <a:cs typeface="Arial MT"/>
              </a:rPr>
              <a:t>desde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o acompanhamento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da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45">
                <a:latin typeface="Arial MT"/>
                <a:cs typeface="Arial MT"/>
              </a:rPr>
              <a:t>série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histórica.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indicador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70">
                <a:latin typeface="Arial MT"/>
                <a:cs typeface="Arial MT"/>
              </a:rPr>
              <a:t>impressões </a:t>
            </a:r>
            <a:r>
              <a:rPr dirty="0" sz="2000" spc="-25">
                <a:latin typeface="Arial MT"/>
                <a:cs typeface="Arial MT"/>
              </a:rPr>
              <a:t>tem </a:t>
            </a:r>
            <a:r>
              <a:rPr dirty="0" sz="2000" spc="-30">
                <a:latin typeface="Arial MT"/>
                <a:cs typeface="Arial MT"/>
              </a:rPr>
              <a:t>registrado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aumento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90">
                <a:latin typeface="Arial MT"/>
                <a:cs typeface="Arial MT"/>
              </a:rPr>
              <a:t>desde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2020,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que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70">
                <a:latin typeface="Arial MT"/>
                <a:cs typeface="Arial MT"/>
              </a:rPr>
              <a:t>demanda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atenção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Tribunal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50">
                <a:latin typeface="Arial MT"/>
                <a:cs typeface="Arial MT"/>
              </a:rPr>
              <a:t> a </a:t>
            </a:r>
            <a:r>
              <a:rPr dirty="0" sz="2000" spc="-25">
                <a:latin typeface="Arial MT"/>
                <a:cs typeface="Arial MT"/>
              </a:rPr>
              <a:t>retomada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85">
                <a:latin typeface="Arial MT"/>
                <a:cs typeface="Arial MT"/>
              </a:rPr>
              <a:t>campanhas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conscientização.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custo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dos</a:t>
            </a:r>
            <a:r>
              <a:rPr dirty="0" sz="2000" spc="-70">
                <a:latin typeface="Arial MT"/>
                <a:cs typeface="Arial MT"/>
              </a:rPr>
              <a:t> serviços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gráficos </a:t>
            </a:r>
            <a:r>
              <a:rPr dirty="0" sz="2000">
                <a:latin typeface="Arial MT"/>
                <a:cs typeface="Arial MT"/>
              </a:rPr>
              <a:t>tem</a:t>
            </a:r>
            <a:r>
              <a:rPr dirty="0" sz="2000" spc="-95">
                <a:latin typeface="Arial MT"/>
                <a:cs typeface="Arial MT"/>
              </a:rPr>
              <a:t> </a:t>
            </a:r>
            <a:r>
              <a:rPr dirty="0" sz="2000" spc="-45">
                <a:latin typeface="Arial MT"/>
                <a:cs typeface="Arial MT"/>
              </a:rPr>
              <a:t>sido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mantido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dentro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da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meta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estabelecida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pelo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Tribunal.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3626882"/>
            <a:ext cx="5949950" cy="294386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285" b="1">
                <a:latin typeface="Arial"/>
                <a:cs typeface="Arial"/>
              </a:rPr>
              <a:t>Energia</a:t>
            </a:r>
            <a:r>
              <a:rPr dirty="0" sz="6400" spc="-215" b="1">
                <a:latin typeface="Arial"/>
                <a:cs typeface="Arial"/>
              </a:rPr>
              <a:t> </a:t>
            </a:r>
            <a:r>
              <a:rPr dirty="0" sz="6400" spc="-80" b="1">
                <a:latin typeface="Arial"/>
                <a:cs typeface="Arial"/>
              </a:rPr>
              <a:t>elétrica, </a:t>
            </a:r>
            <a:r>
              <a:rPr dirty="0" sz="6400" spc="-420" b="1">
                <a:latin typeface="Arial"/>
                <a:cs typeface="Arial"/>
              </a:rPr>
              <a:t>Água</a:t>
            </a:r>
            <a:r>
              <a:rPr dirty="0" sz="6400" spc="-235" b="1">
                <a:latin typeface="Arial"/>
                <a:cs typeface="Arial"/>
              </a:rPr>
              <a:t> </a:t>
            </a:r>
            <a:r>
              <a:rPr dirty="0" sz="6400" spc="-254" b="1">
                <a:latin typeface="Arial"/>
                <a:cs typeface="Arial"/>
              </a:rPr>
              <a:t>e</a:t>
            </a:r>
            <a:r>
              <a:rPr dirty="0" sz="6400" spc="-229" b="1">
                <a:latin typeface="Arial"/>
                <a:cs typeface="Arial"/>
              </a:rPr>
              <a:t> </a:t>
            </a:r>
            <a:r>
              <a:rPr dirty="0" sz="6400" spc="-380" b="1">
                <a:latin typeface="Arial"/>
                <a:cs typeface="Arial"/>
              </a:rPr>
              <a:t>esgoto</a:t>
            </a:r>
            <a:r>
              <a:rPr dirty="0" sz="6400" spc="-229" b="1">
                <a:latin typeface="Arial"/>
                <a:cs typeface="Arial"/>
              </a:rPr>
              <a:t> </a:t>
            </a:r>
            <a:r>
              <a:rPr dirty="0" sz="6400" spc="-50" b="1">
                <a:latin typeface="Arial"/>
                <a:cs typeface="Arial"/>
              </a:rPr>
              <a:t>e </a:t>
            </a:r>
            <a:r>
              <a:rPr dirty="0" sz="6400" spc="-335" b="1">
                <a:latin typeface="Arial"/>
                <a:cs typeface="Arial"/>
              </a:rPr>
              <a:t>Reformas</a:t>
            </a:r>
            <a:endParaRPr sz="64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5927764" y="1502107"/>
              <a:ext cx="1035685" cy="523875"/>
            </a:xfrm>
            <a:custGeom>
              <a:avLst/>
              <a:gdLst/>
              <a:ahLst/>
              <a:cxnLst/>
              <a:rect l="l" t="t" r="r" b="b"/>
              <a:pathLst>
                <a:path w="1035684" h="523875">
                  <a:moveTo>
                    <a:pt x="844477" y="523874"/>
                  </a:moveTo>
                  <a:lnTo>
                    <a:pt x="752037" y="523874"/>
                  </a:lnTo>
                  <a:lnTo>
                    <a:pt x="718607" y="516110"/>
                  </a:lnTo>
                  <a:lnTo>
                    <a:pt x="678419" y="500441"/>
                  </a:lnTo>
                  <a:lnTo>
                    <a:pt x="640525" y="480644"/>
                  </a:lnTo>
                  <a:lnTo>
                    <a:pt x="605236" y="455610"/>
                  </a:lnTo>
                  <a:lnTo>
                    <a:pt x="572446" y="425208"/>
                  </a:lnTo>
                  <a:lnTo>
                    <a:pt x="542047" y="389303"/>
                  </a:lnTo>
                  <a:lnTo>
                    <a:pt x="513935" y="347763"/>
                  </a:lnTo>
                  <a:lnTo>
                    <a:pt x="449019" y="229425"/>
                  </a:lnTo>
                  <a:lnTo>
                    <a:pt x="413166" y="176738"/>
                  </a:lnTo>
                  <a:lnTo>
                    <a:pt x="380292" y="139418"/>
                  </a:lnTo>
                  <a:lnTo>
                    <a:pt x="350247" y="114483"/>
                  </a:lnTo>
                  <a:lnTo>
                    <a:pt x="298040" y="89856"/>
                  </a:lnTo>
                  <a:lnTo>
                    <a:pt x="259311" y="81333"/>
                  </a:lnTo>
                  <a:lnTo>
                    <a:pt x="250699" y="81333"/>
                  </a:lnTo>
                  <a:lnTo>
                    <a:pt x="204650" y="86596"/>
                  </a:lnTo>
                  <a:lnTo>
                    <a:pt x="137788" y="117694"/>
                  </a:lnTo>
                  <a:lnTo>
                    <a:pt x="94729" y="177618"/>
                  </a:lnTo>
                  <a:lnTo>
                    <a:pt x="83965" y="217672"/>
                  </a:lnTo>
                  <a:lnTo>
                    <a:pt x="80376" y="264095"/>
                  </a:lnTo>
                  <a:lnTo>
                    <a:pt x="82275" y="299140"/>
                  </a:lnTo>
                  <a:lnTo>
                    <a:pt x="99349" y="354519"/>
                  </a:lnTo>
                  <a:lnTo>
                    <a:pt x="125768" y="391314"/>
                  </a:lnTo>
                  <a:lnTo>
                    <a:pt x="190476" y="431293"/>
                  </a:lnTo>
                  <a:lnTo>
                    <a:pt x="246871" y="440159"/>
                  </a:lnTo>
                  <a:lnTo>
                    <a:pt x="256919" y="439964"/>
                  </a:lnTo>
                  <a:lnTo>
                    <a:pt x="298856" y="433461"/>
                  </a:lnTo>
                  <a:lnTo>
                    <a:pt x="335860" y="416237"/>
                  </a:lnTo>
                  <a:lnTo>
                    <a:pt x="304284" y="387531"/>
                  </a:lnTo>
                  <a:lnTo>
                    <a:pt x="302370" y="385617"/>
                  </a:lnTo>
                  <a:lnTo>
                    <a:pt x="301413" y="383704"/>
                  </a:lnTo>
                  <a:lnTo>
                    <a:pt x="301413" y="378919"/>
                  </a:lnTo>
                  <a:lnTo>
                    <a:pt x="302370" y="376049"/>
                  </a:lnTo>
                  <a:lnTo>
                    <a:pt x="304284" y="374135"/>
                  </a:lnTo>
                  <a:lnTo>
                    <a:pt x="305240" y="372221"/>
                  </a:lnTo>
                  <a:lnTo>
                    <a:pt x="307154" y="371264"/>
                  </a:lnTo>
                  <a:lnTo>
                    <a:pt x="311938" y="371264"/>
                  </a:lnTo>
                  <a:lnTo>
                    <a:pt x="464080" y="329162"/>
                  </a:lnTo>
                  <a:lnTo>
                    <a:pt x="466951" y="329162"/>
                  </a:lnTo>
                  <a:lnTo>
                    <a:pt x="468865" y="330119"/>
                  </a:lnTo>
                  <a:lnTo>
                    <a:pt x="472692" y="333946"/>
                  </a:lnTo>
                  <a:lnTo>
                    <a:pt x="473649" y="335860"/>
                  </a:lnTo>
                  <a:lnTo>
                    <a:pt x="473649" y="340644"/>
                  </a:lnTo>
                  <a:lnTo>
                    <a:pt x="448771" y="496614"/>
                  </a:lnTo>
                  <a:lnTo>
                    <a:pt x="449727" y="498528"/>
                  </a:lnTo>
                  <a:lnTo>
                    <a:pt x="448771" y="500441"/>
                  </a:lnTo>
                  <a:lnTo>
                    <a:pt x="443029" y="506183"/>
                  </a:lnTo>
                  <a:lnTo>
                    <a:pt x="437288" y="506183"/>
                  </a:lnTo>
                  <a:lnTo>
                    <a:pt x="433461" y="503312"/>
                  </a:lnTo>
                  <a:lnTo>
                    <a:pt x="400927" y="473649"/>
                  </a:lnTo>
                  <a:lnTo>
                    <a:pt x="372505" y="491964"/>
                  </a:lnTo>
                  <a:lnTo>
                    <a:pt x="323555" y="512806"/>
                  </a:lnTo>
                  <a:lnTo>
                    <a:pt x="275697" y="521971"/>
                  </a:lnTo>
                  <a:lnTo>
                    <a:pt x="247828" y="523406"/>
                  </a:lnTo>
                  <a:lnTo>
                    <a:pt x="180304" y="514672"/>
                  </a:lnTo>
                  <a:lnTo>
                    <a:pt x="126972" y="493491"/>
                  </a:lnTo>
                  <a:lnTo>
                    <a:pt x="87786" y="467395"/>
                  </a:lnTo>
                  <a:lnTo>
                    <a:pt x="51670" y="430590"/>
                  </a:lnTo>
                  <a:lnTo>
                    <a:pt x="27853" y="394094"/>
                  </a:lnTo>
                  <a:lnTo>
                    <a:pt x="11841" y="356074"/>
                  </a:lnTo>
                  <a:lnTo>
                    <a:pt x="2825" y="313927"/>
                  </a:lnTo>
                  <a:lnTo>
                    <a:pt x="0" y="265052"/>
                  </a:lnTo>
                  <a:lnTo>
                    <a:pt x="5396" y="202189"/>
                  </a:lnTo>
                  <a:lnTo>
                    <a:pt x="19749" y="150718"/>
                  </a:lnTo>
                  <a:lnTo>
                    <a:pt x="40303" y="109626"/>
                  </a:lnTo>
                  <a:lnTo>
                    <a:pt x="64301" y="77904"/>
                  </a:lnTo>
                  <a:lnTo>
                    <a:pt x="134619" y="25835"/>
                  </a:lnTo>
                  <a:lnTo>
                    <a:pt x="179891" y="9329"/>
                  </a:lnTo>
                  <a:lnTo>
                    <a:pt x="220857" y="1794"/>
                  </a:lnTo>
                  <a:lnTo>
                    <a:pt x="253569" y="0"/>
                  </a:lnTo>
                  <a:lnTo>
                    <a:pt x="268461" y="463"/>
                  </a:lnTo>
                  <a:lnTo>
                    <a:pt x="280123" y="1554"/>
                  </a:lnTo>
                  <a:lnTo>
                    <a:pt x="288555" y="2825"/>
                  </a:lnTo>
                  <a:lnTo>
                    <a:pt x="293758" y="3827"/>
                  </a:lnTo>
                  <a:lnTo>
                    <a:pt x="296629" y="4784"/>
                  </a:lnTo>
                  <a:lnTo>
                    <a:pt x="321406" y="10865"/>
                  </a:lnTo>
                  <a:lnTo>
                    <a:pt x="379214" y="34151"/>
                  </a:lnTo>
                  <a:lnTo>
                    <a:pt x="411931" y="55976"/>
                  </a:lnTo>
                  <a:lnTo>
                    <a:pt x="446980" y="87669"/>
                  </a:lnTo>
                  <a:lnTo>
                    <a:pt x="484204" y="131539"/>
                  </a:lnTo>
                  <a:lnTo>
                    <a:pt x="523447" y="189897"/>
                  </a:lnTo>
                  <a:lnTo>
                    <a:pt x="564551" y="265052"/>
                  </a:lnTo>
                  <a:lnTo>
                    <a:pt x="597544" y="322472"/>
                  </a:lnTo>
                  <a:lnTo>
                    <a:pt x="630307" y="364551"/>
                  </a:lnTo>
                  <a:lnTo>
                    <a:pt x="661693" y="394091"/>
                  </a:lnTo>
                  <a:lnTo>
                    <a:pt x="690552" y="413895"/>
                  </a:lnTo>
                  <a:lnTo>
                    <a:pt x="715737" y="426762"/>
                  </a:lnTo>
                  <a:lnTo>
                    <a:pt x="718607" y="428676"/>
                  </a:lnTo>
                  <a:lnTo>
                    <a:pt x="725006" y="432070"/>
                  </a:lnTo>
                  <a:lnTo>
                    <a:pt x="742529" y="438604"/>
                  </a:lnTo>
                  <a:lnTo>
                    <a:pt x="768663" y="444958"/>
                  </a:lnTo>
                  <a:lnTo>
                    <a:pt x="800898" y="447814"/>
                  </a:lnTo>
                  <a:lnTo>
                    <a:pt x="815071" y="447260"/>
                  </a:lnTo>
                  <a:lnTo>
                    <a:pt x="855439" y="438245"/>
                  </a:lnTo>
                  <a:lnTo>
                    <a:pt x="889812" y="420378"/>
                  </a:lnTo>
                  <a:lnTo>
                    <a:pt x="921583" y="388607"/>
                  </a:lnTo>
                  <a:lnTo>
                    <a:pt x="944921" y="339075"/>
                  </a:lnTo>
                  <a:lnTo>
                    <a:pt x="953997" y="267922"/>
                  </a:lnTo>
                  <a:lnTo>
                    <a:pt x="950393" y="221649"/>
                  </a:lnTo>
                  <a:lnTo>
                    <a:pt x="939524" y="181924"/>
                  </a:lnTo>
                  <a:lnTo>
                    <a:pt x="895628" y="122479"/>
                  </a:lnTo>
                  <a:lnTo>
                    <a:pt x="861255" y="102115"/>
                  </a:lnTo>
                  <a:lnTo>
                    <a:pt x="798610" y="86147"/>
                  </a:lnTo>
                  <a:lnTo>
                    <a:pt x="779847" y="85161"/>
                  </a:lnTo>
                  <a:lnTo>
                    <a:pt x="771235" y="85161"/>
                  </a:lnTo>
                  <a:lnTo>
                    <a:pt x="725784" y="95851"/>
                  </a:lnTo>
                  <a:lnTo>
                    <a:pt x="690140" y="112551"/>
                  </a:lnTo>
                  <a:lnTo>
                    <a:pt x="648397" y="145219"/>
                  </a:lnTo>
                  <a:lnTo>
                    <a:pt x="600912" y="200942"/>
                  </a:lnTo>
                  <a:lnTo>
                    <a:pt x="599956" y="200942"/>
                  </a:lnTo>
                  <a:lnTo>
                    <a:pt x="599956" y="201899"/>
                  </a:lnTo>
                  <a:lnTo>
                    <a:pt x="598999" y="202855"/>
                  </a:lnTo>
                  <a:lnTo>
                    <a:pt x="594214" y="208597"/>
                  </a:lnTo>
                  <a:lnTo>
                    <a:pt x="585603" y="206683"/>
                  </a:lnTo>
                  <a:lnTo>
                    <a:pt x="582732" y="200942"/>
                  </a:lnTo>
                  <a:lnTo>
                    <a:pt x="568379" y="175346"/>
                  </a:lnTo>
                  <a:lnTo>
                    <a:pt x="551155" y="145443"/>
                  </a:lnTo>
                  <a:lnTo>
                    <a:pt x="549242" y="142573"/>
                  </a:lnTo>
                  <a:lnTo>
                    <a:pt x="548285" y="141616"/>
                  </a:lnTo>
                  <a:lnTo>
                    <a:pt x="548285" y="135875"/>
                  </a:lnTo>
                  <a:lnTo>
                    <a:pt x="597123" y="80346"/>
                  </a:lnTo>
                  <a:lnTo>
                    <a:pt x="638690" y="47407"/>
                  </a:lnTo>
                  <a:lnTo>
                    <a:pt x="676122" y="26731"/>
                  </a:lnTo>
                  <a:lnTo>
                    <a:pt x="739658" y="6698"/>
                  </a:lnTo>
                  <a:lnTo>
                    <a:pt x="779847" y="2870"/>
                  </a:lnTo>
                  <a:lnTo>
                    <a:pt x="809644" y="4395"/>
                  </a:lnTo>
                  <a:lnTo>
                    <a:pt x="851014" y="11482"/>
                  </a:lnTo>
                  <a:lnTo>
                    <a:pt x="898663" y="27898"/>
                  </a:lnTo>
                  <a:lnTo>
                    <a:pt x="947299" y="57412"/>
                  </a:lnTo>
                  <a:lnTo>
                    <a:pt x="996887" y="112252"/>
                  </a:lnTo>
                  <a:lnTo>
                    <a:pt x="1017433" y="152762"/>
                  </a:lnTo>
                  <a:lnTo>
                    <a:pt x="1031227" y="203100"/>
                  </a:lnTo>
                  <a:lnTo>
                    <a:pt x="1035330" y="264095"/>
                  </a:lnTo>
                  <a:lnTo>
                    <a:pt x="1029313" y="331505"/>
                  </a:lnTo>
                  <a:lnTo>
                    <a:pt x="1013203" y="386144"/>
                  </a:lnTo>
                  <a:lnTo>
                    <a:pt x="989911" y="429301"/>
                  </a:lnTo>
                  <a:lnTo>
                    <a:pt x="962352" y="462264"/>
                  </a:lnTo>
                  <a:lnTo>
                    <a:pt x="906078" y="502765"/>
                  </a:lnTo>
                  <a:lnTo>
                    <a:pt x="862765" y="519713"/>
                  </a:lnTo>
                  <a:lnTo>
                    <a:pt x="844477" y="52387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25BDE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6171023" y="1387084"/>
              <a:ext cx="551815" cy="758825"/>
            </a:xfrm>
            <a:custGeom>
              <a:avLst/>
              <a:gdLst/>
              <a:ahLst/>
              <a:cxnLst/>
              <a:rect l="l" t="t" r="r" b="b"/>
              <a:pathLst>
                <a:path w="551815" h="758825">
                  <a:moveTo>
                    <a:pt x="339437" y="649358"/>
                  </a:moveTo>
                  <a:lnTo>
                    <a:pt x="215837" y="649358"/>
                  </a:lnTo>
                  <a:lnTo>
                    <a:pt x="208534" y="560809"/>
                  </a:lnTo>
                  <a:lnTo>
                    <a:pt x="208458" y="559887"/>
                  </a:lnTo>
                  <a:lnTo>
                    <a:pt x="94083" y="559887"/>
                  </a:lnTo>
                  <a:lnTo>
                    <a:pt x="92238" y="557120"/>
                  </a:lnTo>
                  <a:lnTo>
                    <a:pt x="91316" y="554352"/>
                  </a:lnTo>
                  <a:lnTo>
                    <a:pt x="922" y="7379"/>
                  </a:lnTo>
                  <a:lnTo>
                    <a:pt x="0" y="5534"/>
                  </a:lnTo>
                  <a:lnTo>
                    <a:pt x="1844" y="1844"/>
                  </a:lnTo>
                  <a:lnTo>
                    <a:pt x="2767" y="922"/>
                  </a:lnTo>
                  <a:lnTo>
                    <a:pt x="4611" y="0"/>
                  </a:lnTo>
                  <a:lnTo>
                    <a:pt x="546973" y="0"/>
                  </a:lnTo>
                  <a:lnTo>
                    <a:pt x="548818" y="922"/>
                  </a:lnTo>
                  <a:lnTo>
                    <a:pt x="550663" y="2767"/>
                  </a:lnTo>
                  <a:lnTo>
                    <a:pt x="551585" y="4611"/>
                  </a:lnTo>
                  <a:lnTo>
                    <a:pt x="550663" y="8301"/>
                  </a:lnTo>
                  <a:lnTo>
                    <a:pt x="548373" y="23059"/>
                  </a:lnTo>
                  <a:lnTo>
                    <a:pt x="23981" y="23059"/>
                  </a:lnTo>
                  <a:lnTo>
                    <a:pt x="45196" y="131900"/>
                  </a:lnTo>
                  <a:lnTo>
                    <a:pt x="272028" y="131900"/>
                  </a:lnTo>
                  <a:lnTo>
                    <a:pt x="279482" y="134668"/>
                  </a:lnTo>
                  <a:lnTo>
                    <a:pt x="328253" y="145462"/>
                  </a:lnTo>
                  <a:lnTo>
                    <a:pt x="529359" y="145621"/>
                  </a:lnTo>
                  <a:lnTo>
                    <a:pt x="519896" y="206614"/>
                  </a:lnTo>
                  <a:lnTo>
                    <a:pt x="276715" y="206614"/>
                  </a:lnTo>
                  <a:lnTo>
                    <a:pt x="240281" y="261726"/>
                  </a:lnTo>
                  <a:lnTo>
                    <a:pt x="215751" y="299486"/>
                  </a:lnTo>
                  <a:lnTo>
                    <a:pt x="201079" y="323756"/>
                  </a:lnTo>
                  <a:lnTo>
                    <a:pt x="191409" y="347104"/>
                  </a:lnTo>
                  <a:lnTo>
                    <a:pt x="186667" y="376332"/>
                  </a:lnTo>
                  <a:lnTo>
                    <a:pt x="192129" y="408328"/>
                  </a:lnTo>
                  <a:lnTo>
                    <a:pt x="217581" y="443825"/>
                  </a:lnTo>
                  <a:lnTo>
                    <a:pt x="277637" y="462114"/>
                  </a:lnTo>
                  <a:lnTo>
                    <a:pt x="480257" y="462114"/>
                  </a:lnTo>
                  <a:lnTo>
                    <a:pt x="465804" y="555275"/>
                  </a:lnTo>
                  <a:lnTo>
                    <a:pt x="464881" y="558964"/>
                  </a:lnTo>
                  <a:lnTo>
                    <a:pt x="462114" y="560809"/>
                  </a:lnTo>
                  <a:lnTo>
                    <a:pt x="346816" y="560809"/>
                  </a:lnTo>
                  <a:lnTo>
                    <a:pt x="339437" y="649358"/>
                  </a:lnTo>
                  <a:close/>
                </a:path>
                <a:path w="551815" h="758825">
                  <a:moveTo>
                    <a:pt x="533777" y="117142"/>
                  </a:moveTo>
                  <a:lnTo>
                    <a:pt x="512845" y="117142"/>
                  </a:lnTo>
                  <a:lnTo>
                    <a:pt x="527603" y="23059"/>
                  </a:lnTo>
                  <a:lnTo>
                    <a:pt x="548373" y="23059"/>
                  </a:lnTo>
                  <a:lnTo>
                    <a:pt x="533777" y="117142"/>
                  </a:lnTo>
                  <a:close/>
                </a:path>
                <a:path w="551815" h="758825">
                  <a:moveTo>
                    <a:pt x="272028" y="131900"/>
                  </a:moveTo>
                  <a:lnTo>
                    <a:pt x="45196" y="131900"/>
                  </a:lnTo>
                  <a:lnTo>
                    <a:pt x="71787" y="130517"/>
                  </a:lnTo>
                  <a:lnTo>
                    <a:pt x="96735" y="125674"/>
                  </a:lnTo>
                  <a:lnTo>
                    <a:pt x="120817" y="118411"/>
                  </a:lnTo>
                  <a:lnTo>
                    <a:pt x="144814" y="109763"/>
                  </a:lnTo>
                  <a:lnTo>
                    <a:pt x="180254" y="104315"/>
                  </a:lnTo>
                  <a:lnTo>
                    <a:pt x="213877" y="110455"/>
                  </a:lnTo>
                  <a:lnTo>
                    <a:pt x="272028" y="131900"/>
                  </a:lnTo>
                  <a:close/>
                </a:path>
                <a:path w="551815" h="758825">
                  <a:moveTo>
                    <a:pt x="529359" y="145621"/>
                  </a:moveTo>
                  <a:lnTo>
                    <a:pt x="372182" y="145621"/>
                  </a:lnTo>
                  <a:lnTo>
                    <a:pt x="415418" y="136613"/>
                  </a:lnTo>
                  <a:lnTo>
                    <a:pt x="462114" y="119909"/>
                  </a:lnTo>
                  <a:lnTo>
                    <a:pt x="475359" y="115845"/>
                  </a:lnTo>
                  <a:lnTo>
                    <a:pt x="488517" y="113683"/>
                  </a:lnTo>
                  <a:lnTo>
                    <a:pt x="501157" y="113943"/>
                  </a:lnTo>
                  <a:lnTo>
                    <a:pt x="512845" y="117142"/>
                  </a:lnTo>
                  <a:lnTo>
                    <a:pt x="533777" y="117142"/>
                  </a:lnTo>
                  <a:lnTo>
                    <a:pt x="529383" y="145462"/>
                  </a:lnTo>
                  <a:lnTo>
                    <a:pt x="529359" y="145621"/>
                  </a:lnTo>
                  <a:close/>
                </a:path>
                <a:path w="551815" h="758825">
                  <a:moveTo>
                    <a:pt x="480257" y="462114"/>
                  </a:moveTo>
                  <a:lnTo>
                    <a:pt x="277637" y="462114"/>
                  </a:lnTo>
                  <a:lnTo>
                    <a:pt x="304458" y="459823"/>
                  </a:lnTo>
                  <a:lnTo>
                    <a:pt x="324794" y="452083"/>
                  </a:lnTo>
                  <a:lnTo>
                    <a:pt x="337693" y="443825"/>
                  </a:lnTo>
                  <a:lnTo>
                    <a:pt x="342204" y="439977"/>
                  </a:lnTo>
                  <a:lnTo>
                    <a:pt x="362727" y="408328"/>
                  </a:lnTo>
                  <a:lnTo>
                    <a:pt x="368031" y="376332"/>
                  </a:lnTo>
                  <a:lnTo>
                    <a:pt x="362958" y="347104"/>
                  </a:lnTo>
                  <a:lnTo>
                    <a:pt x="337808" y="300005"/>
                  </a:lnTo>
                  <a:lnTo>
                    <a:pt x="313495" y="262418"/>
                  </a:lnTo>
                  <a:lnTo>
                    <a:pt x="289700" y="226214"/>
                  </a:lnTo>
                  <a:lnTo>
                    <a:pt x="276715" y="206614"/>
                  </a:lnTo>
                  <a:lnTo>
                    <a:pt x="519896" y="206614"/>
                  </a:lnTo>
                  <a:lnTo>
                    <a:pt x="480257" y="462114"/>
                  </a:lnTo>
                  <a:close/>
                </a:path>
                <a:path w="551815" h="758825">
                  <a:moveTo>
                    <a:pt x="277637" y="758199"/>
                  </a:moveTo>
                  <a:lnTo>
                    <a:pt x="168796" y="649358"/>
                  </a:lnTo>
                  <a:lnTo>
                    <a:pt x="386479" y="649358"/>
                  </a:lnTo>
                  <a:lnTo>
                    <a:pt x="277637" y="7581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09329" y="2688416"/>
            <a:ext cx="1475126" cy="1475126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15784172" y="4344522"/>
            <a:ext cx="1475740" cy="1475740"/>
            <a:chOff x="15784172" y="4344522"/>
            <a:chExt cx="1475740" cy="1475740"/>
          </a:xfrm>
        </p:grpSpPr>
        <p:sp>
          <p:nvSpPr>
            <p:cNvPr id="9" name="object 9" descr=""/>
            <p:cNvSpPr/>
            <p:nvPr/>
          </p:nvSpPr>
          <p:spPr>
            <a:xfrm>
              <a:off x="15784172" y="4344522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6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39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39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6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DD12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6100298" y="4661142"/>
              <a:ext cx="843280" cy="842010"/>
            </a:xfrm>
            <a:custGeom>
              <a:avLst/>
              <a:gdLst/>
              <a:ahLst/>
              <a:cxnLst/>
              <a:rect l="l" t="t" r="r" b="b"/>
              <a:pathLst>
                <a:path w="843280" h="842010">
                  <a:moveTo>
                    <a:pt x="149711" y="571085"/>
                  </a:moveTo>
                  <a:lnTo>
                    <a:pt x="0" y="420382"/>
                  </a:lnTo>
                  <a:lnTo>
                    <a:pt x="149711" y="270670"/>
                  </a:lnTo>
                  <a:lnTo>
                    <a:pt x="149711" y="571085"/>
                  </a:lnTo>
                  <a:close/>
                </a:path>
                <a:path w="843280" h="842010">
                  <a:moveTo>
                    <a:pt x="693036" y="571085"/>
                  </a:moveTo>
                  <a:lnTo>
                    <a:pt x="693036" y="270670"/>
                  </a:lnTo>
                  <a:lnTo>
                    <a:pt x="842747" y="420382"/>
                  </a:lnTo>
                  <a:lnTo>
                    <a:pt x="693036" y="571085"/>
                  </a:lnTo>
                  <a:close/>
                </a:path>
                <a:path w="843280" h="842010">
                  <a:moveTo>
                    <a:pt x="572077" y="149711"/>
                  </a:moveTo>
                  <a:lnTo>
                    <a:pt x="271662" y="149711"/>
                  </a:lnTo>
                  <a:lnTo>
                    <a:pt x="421373" y="0"/>
                  </a:lnTo>
                  <a:lnTo>
                    <a:pt x="572077" y="149711"/>
                  </a:lnTo>
                  <a:close/>
                </a:path>
                <a:path w="843280" h="842010">
                  <a:moveTo>
                    <a:pt x="421373" y="841756"/>
                  </a:moveTo>
                  <a:lnTo>
                    <a:pt x="271662" y="692044"/>
                  </a:lnTo>
                  <a:lnTo>
                    <a:pt x="572077" y="692044"/>
                  </a:lnTo>
                  <a:lnTo>
                    <a:pt x="421373" y="841756"/>
                  </a:lnTo>
                  <a:close/>
                </a:path>
                <a:path w="843280" h="842010">
                  <a:moveTo>
                    <a:pt x="584966" y="370809"/>
                  </a:moveTo>
                  <a:lnTo>
                    <a:pt x="258773" y="370809"/>
                  </a:lnTo>
                  <a:lnTo>
                    <a:pt x="258773" y="280585"/>
                  </a:lnTo>
                  <a:lnTo>
                    <a:pt x="584966" y="280585"/>
                  </a:lnTo>
                  <a:lnTo>
                    <a:pt x="584966" y="370809"/>
                  </a:lnTo>
                  <a:close/>
                </a:path>
                <a:path w="843280" h="842010">
                  <a:moveTo>
                    <a:pt x="584966" y="561170"/>
                  </a:moveTo>
                  <a:lnTo>
                    <a:pt x="258773" y="561170"/>
                  </a:lnTo>
                  <a:lnTo>
                    <a:pt x="258773" y="466981"/>
                  </a:lnTo>
                  <a:lnTo>
                    <a:pt x="584966" y="466981"/>
                  </a:lnTo>
                  <a:lnTo>
                    <a:pt x="584966" y="5611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 descr=""/>
          <p:cNvGrpSpPr/>
          <p:nvPr/>
        </p:nvGrpSpPr>
        <p:grpSpPr>
          <a:xfrm>
            <a:off x="15784172" y="6000619"/>
            <a:ext cx="1475740" cy="1475740"/>
            <a:chOff x="15784172" y="6000619"/>
            <a:chExt cx="1475740" cy="1475740"/>
          </a:xfrm>
        </p:grpSpPr>
        <p:sp>
          <p:nvSpPr>
            <p:cNvPr id="12" name="object 12" descr=""/>
            <p:cNvSpPr/>
            <p:nvPr/>
          </p:nvSpPr>
          <p:spPr>
            <a:xfrm>
              <a:off x="15784172" y="600061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40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3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3"/>
                  </a:lnTo>
                  <a:lnTo>
                    <a:pt x="1056036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39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39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6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FD9D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6036653" y="6376060"/>
              <a:ext cx="967105" cy="724535"/>
            </a:xfrm>
            <a:custGeom>
              <a:avLst/>
              <a:gdLst/>
              <a:ahLst/>
              <a:cxnLst/>
              <a:rect l="l" t="t" r="r" b="b"/>
              <a:pathLst>
                <a:path w="967105" h="724534">
                  <a:moveTo>
                    <a:pt x="224540" y="523632"/>
                  </a:moveTo>
                  <a:lnTo>
                    <a:pt x="4437" y="523632"/>
                  </a:lnTo>
                  <a:lnTo>
                    <a:pt x="1775" y="520970"/>
                  </a:lnTo>
                  <a:lnTo>
                    <a:pt x="1775" y="516532"/>
                  </a:lnTo>
                  <a:lnTo>
                    <a:pt x="4437" y="513870"/>
                  </a:lnTo>
                  <a:lnTo>
                    <a:pt x="109164" y="377193"/>
                  </a:lnTo>
                  <a:lnTo>
                    <a:pt x="111826" y="374530"/>
                  </a:lnTo>
                  <a:lnTo>
                    <a:pt x="113601" y="373643"/>
                  </a:lnTo>
                  <a:lnTo>
                    <a:pt x="115376" y="373643"/>
                  </a:lnTo>
                  <a:lnTo>
                    <a:pt x="117151" y="374530"/>
                  </a:lnTo>
                  <a:lnTo>
                    <a:pt x="118926" y="376305"/>
                  </a:lnTo>
                  <a:lnTo>
                    <a:pt x="225428" y="514757"/>
                  </a:lnTo>
                  <a:lnTo>
                    <a:pt x="227203" y="516532"/>
                  </a:lnTo>
                  <a:lnTo>
                    <a:pt x="227203" y="520970"/>
                  </a:lnTo>
                  <a:lnTo>
                    <a:pt x="224540" y="523632"/>
                  </a:lnTo>
                  <a:close/>
                </a:path>
                <a:path w="967105" h="724534">
                  <a:moveTo>
                    <a:pt x="74551" y="722435"/>
                  </a:moveTo>
                  <a:lnTo>
                    <a:pt x="2662" y="722435"/>
                  </a:lnTo>
                  <a:lnTo>
                    <a:pt x="0" y="719773"/>
                  </a:lnTo>
                  <a:lnTo>
                    <a:pt x="0" y="545820"/>
                  </a:lnTo>
                  <a:lnTo>
                    <a:pt x="2662" y="543158"/>
                  </a:lnTo>
                  <a:lnTo>
                    <a:pt x="224540" y="543158"/>
                  </a:lnTo>
                  <a:lnTo>
                    <a:pt x="226315" y="545820"/>
                  </a:lnTo>
                  <a:lnTo>
                    <a:pt x="225428" y="548483"/>
                  </a:lnTo>
                  <a:lnTo>
                    <a:pt x="225428" y="611496"/>
                  </a:lnTo>
                  <a:lnTo>
                    <a:pt x="77213" y="611496"/>
                  </a:lnTo>
                  <a:lnTo>
                    <a:pt x="74551" y="614159"/>
                  </a:lnTo>
                  <a:lnTo>
                    <a:pt x="74551" y="722435"/>
                  </a:lnTo>
                  <a:close/>
                </a:path>
                <a:path w="967105" h="724534">
                  <a:moveTo>
                    <a:pt x="222765" y="722435"/>
                  </a:moveTo>
                  <a:lnTo>
                    <a:pt x="149102" y="722435"/>
                  </a:lnTo>
                  <a:lnTo>
                    <a:pt x="149102" y="614159"/>
                  </a:lnTo>
                  <a:lnTo>
                    <a:pt x="146439" y="611496"/>
                  </a:lnTo>
                  <a:lnTo>
                    <a:pt x="225428" y="611496"/>
                  </a:lnTo>
                  <a:lnTo>
                    <a:pt x="225428" y="719773"/>
                  </a:lnTo>
                  <a:lnTo>
                    <a:pt x="222765" y="722435"/>
                  </a:lnTo>
                  <a:close/>
                </a:path>
                <a:path w="967105" h="724534">
                  <a:moveTo>
                    <a:pt x="966999" y="724210"/>
                  </a:moveTo>
                  <a:lnTo>
                    <a:pt x="749061" y="724210"/>
                  </a:lnTo>
                  <a:lnTo>
                    <a:pt x="746398" y="721548"/>
                  </a:lnTo>
                  <a:lnTo>
                    <a:pt x="746398" y="501445"/>
                  </a:lnTo>
                  <a:lnTo>
                    <a:pt x="749061" y="498782"/>
                  </a:lnTo>
                  <a:lnTo>
                    <a:pt x="966999" y="498782"/>
                  </a:lnTo>
                  <a:lnTo>
                    <a:pt x="966999" y="523632"/>
                  </a:lnTo>
                  <a:lnTo>
                    <a:pt x="776574" y="523632"/>
                  </a:lnTo>
                  <a:lnTo>
                    <a:pt x="773911" y="526295"/>
                  </a:lnTo>
                  <a:lnTo>
                    <a:pt x="773911" y="570671"/>
                  </a:lnTo>
                  <a:lnTo>
                    <a:pt x="776574" y="573333"/>
                  </a:lnTo>
                  <a:lnTo>
                    <a:pt x="966999" y="573333"/>
                  </a:lnTo>
                  <a:lnTo>
                    <a:pt x="966999" y="595521"/>
                  </a:lnTo>
                  <a:lnTo>
                    <a:pt x="776574" y="595521"/>
                  </a:lnTo>
                  <a:lnTo>
                    <a:pt x="773911" y="598183"/>
                  </a:lnTo>
                  <a:lnTo>
                    <a:pt x="773911" y="642559"/>
                  </a:lnTo>
                  <a:lnTo>
                    <a:pt x="776574" y="645222"/>
                  </a:lnTo>
                  <a:lnTo>
                    <a:pt x="966999" y="645222"/>
                  </a:lnTo>
                  <a:lnTo>
                    <a:pt x="966999" y="724210"/>
                  </a:lnTo>
                  <a:close/>
                </a:path>
                <a:path w="967105" h="724534">
                  <a:moveTo>
                    <a:pt x="874200" y="573333"/>
                  </a:moveTo>
                  <a:lnTo>
                    <a:pt x="845800" y="573333"/>
                  </a:lnTo>
                  <a:lnTo>
                    <a:pt x="848462" y="570671"/>
                  </a:lnTo>
                  <a:lnTo>
                    <a:pt x="848462" y="526295"/>
                  </a:lnTo>
                  <a:lnTo>
                    <a:pt x="845800" y="523632"/>
                  </a:lnTo>
                  <a:lnTo>
                    <a:pt x="874200" y="523632"/>
                  </a:lnTo>
                  <a:lnTo>
                    <a:pt x="871538" y="526295"/>
                  </a:lnTo>
                  <a:lnTo>
                    <a:pt x="871538" y="570671"/>
                  </a:lnTo>
                  <a:lnTo>
                    <a:pt x="874200" y="573333"/>
                  </a:lnTo>
                  <a:close/>
                </a:path>
                <a:path w="967105" h="724534">
                  <a:moveTo>
                    <a:pt x="966999" y="573333"/>
                  </a:moveTo>
                  <a:lnTo>
                    <a:pt x="943426" y="573333"/>
                  </a:lnTo>
                  <a:lnTo>
                    <a:pt x="946089" y="570671"/>
                  </a:lnTo>
                  <a:lnTo>
                    <a:pt x="946089" y="526295"/>
                  </a:lnTo>
                  <a:lnTo>
                    <a:pt x="943426" y="523632"/>
                  </a:lnTo>
                  <a:lnTo>
                    <a:pt x="966999" y="523632"/>
                  </a:lnTo>
                  <a:lnTo>
                    <a:pt x="966999" y="573333"/>
                  </a:lnTo>
                  <a:close/>
                </a:path>
                <a:path w="967105" h="724534">
                  <a:moveTo>
                    <a:pt x="874200" y="645222"/>
                  </a:moveTo>
                  <a:lnTo>
                    <a:pt x="845800" y="645222"/>
                  </a:lnTo>
                  <a:lnTo>
                    <a:pt x="848462" y="642559"/>
                  </a:lnTo>
                  <a:lnTo>
                    <a:pt x="848462" y="598183"/>
                  </a:lnTo>
                  <a:lnTo>
                    <a:pt x="845800" y="595521"/>
                  </a:lnTo>
                  <a:lnTo>
                    <a:pt x="874200" y="595521"/>
                  </a:lnTo>
                  <a:lnTo>
                    <a:pt x="871538" y="598183"/>
                  </a:lnTo>
                  <a:lnTo>
                    <a:pt x="871538" y="642559"/>
                  </a:lnTo>
                  <a:lnTo>
                    <a:pt x="874200" y="645222"/>
                  </a:lnTo>
                  <a:close/>
                </a:path>
                <a:path w="967105" h="724534">
                  <a:moveTo>
                    <a:pt x="966999" y="645222"/>
                  </a:moveTo>
                  <a:lnTo>
                    <a:pt x="943426" y="645222"/>
                  </a:lnTo>
                  <a:lnTo>
                    <a:pt x="946089" y="642559"/>
                  </a:lnTo>
                  <a:lnTo>
                    <a:pt x="946089" y="598183"/>
                  </a:lnTo>
                  <a:lnTo>
                    <a:pt x="943426" y="595521"/>
                  </a:lnTo>
                  <a:lnTo>
                    <a:pt x="966999" y="595521"/>
                  </a:lnTo>
                  <a:lnTo>
                    <a:pt x="966999" y="645222"/>
                  </a:lnTo>
                  <a:close/>
                </a:path>
                <a:path w="967105" h="724534">
                  <a:moveTo>
                    <a:pt x="473044" y="723323"/>
                  </a:moveTo>
                  <a:lnTo>
                    <a:pt x="259153" y="723323"/>
                  </a:lnTo>
                  <a:lnTo>
                    <a:pt x="256491" y="720660"/>
                  </a:lnTo>
                  <a:lnTo>
                    <a:pt x="256491" y="2662"/>
                  </a:lnTo>
                  <a:lnTo>
                    <a:pt x="259153" y="0"/>
                  </a:lnTo>
                  <a:lnTo>
                    <a:pt x="473044" y="0"/>
                  </a:lnTo>
                  <a:lnTo>
                    <a:pt x="474819" y="1775"/>
                  </a:lnTo>
                  <a:lnTo>
                    <a:pt x="475707" y="5325"/>
                  </a:lnTo>
                  <a:lnTo>
                    <a:pt x="475707" y="96738"/>
                  </a:lnTo>
                  <a:lnTo>
                    <a:pt x="293766" y="96738"/>
                  </a:lnTo>
                  <a:lnTo>
                    <a:pt x="292879" y="97626"/>
                  </a:lnTo>
                  <a:lnTo>
                    <a:pt x="292879" y="154427"/>
                  </a:lnTo>
                  <a:lnTo>
                    <a:pt x="293766" y="155314"/>
                  </a:lnTo>
                  <a:lnTo>
                    <a:pt x="475707" y="155314"/>
                  </a:lnTo>
                  <a:lnTo>
                    <a:pt x="475707" y="219215"/>
                  </a:lnTo>
                  <a:lnTo>
                    <a:pt x="293766" y="219215"/>
                  </a:lnTo>
                  <a:lnTo>
                    <a:pt x="292879" y="220103"/>
                  </a:lnTo>
                  <a:lnTo>
                    <a:pt x="292879" y="276904"/>
                  </a:lnTo>
                  <a:lnTo>
                    <a:pt x="293766" y="277791"/>
                  </a:lnTo>
                  <a:lnTo>
                    <a:pt x="475707" y="277791"/>
                  </a:lnTo>
                  <a:lnTo>
                    <a:pt x="475707" y="340805"/>
                  </a:lnTo>
                  <a:lnTo>
                    <a:pt x="293766" y="340805"/>
                  </a:lnTo>
                  <a:lnTo>
                    <a:pt x="292879" y="341692"/>
                  </a:lnTo>
                  <a:lnTo>
                    <a:pt x="292879" y="398493"/>
                  </a:lnTo>
                  <a:lnTo>
                    <a:pt x="293766" y="399381"/>
                  </a:lnTo>
                  <a:lnTo>
                    <a:pt x="475707" y="399381"/>
                  </a:lnTo>
                  <a:lnTo>
                    <a:pt x="475707" y="463281"/>
                  </a:lnTo>
                  <a:lnTo>
                    <a:pt x="293766" y="463281"/>
                  </a:lnTo>
                  <a:lnTo>
                    <a:pt x="292879" y="464169"/>
                  </a:lnTo>
                  <a:lnTo>
                    <a:pt x="292879" y="520970"/>
                  </a:lnTo>
                  <a:lnTo>
                    <a:pt x="293766" y="521857"/>
                  </a:lnTo>
                  <a:lnTo>
                    <a:pt x="475707" y="521857"/>
                  </a:lnTo>
                  <a:lnTo>
                    <a:pt x="475707" y="585758"/>
                  </a:lnTo>
                  <a:lnTo>
                    <a:pt x="293766" y="585758"/>
                  </a:lnTo>
                  <a:lnTo>
                    <a:pt x="292879" y="586646"/>
                  </a:lnTo>
                  <a:lnTo>
                    <a:pt x="292879" y="643447"/>
                  </a:lnTo>
                  <a:lnTo>
                    <a:pt x="293766" y="644334"/>
                  </a:lnTo>
                  <a:lnTo>
                    <a:pt x="475707" y="644334"/>
                  </a:lnTo>
                  <a:lnTo>
                    <a:pt x="475707" y="720660"/>
                  </a:lnTo>
                  <a:lnTo>
                    <a:pt x="473044" y="723323"/>
                  </a:lnTo>
                  <a:close/>
                </a:path>
                <a:path w="967105" h="724534">
                  <a:moveTo>
                    <a:pt x="386955" y="155314"/>
                  </a:moveTo>
                  <a:lnTo>
                    <a:pt x="345242" y="155314"/>
                  </a:lnTo>
                  <a:lnTo>
                    <a:pt x="346130" y="154427"/>
                  </a:lnTo>
                  <a:lnTo>
                    <a:pt x="346130" y="97626"/>
                  </a:lnTo>
                  <a:lnTo>
                    <a:pt x="345242" y="96738"/>
                  </a:lnTo>
                  <a:lnTo>
                    <a:pt x="386955" y="96738"/>
                  </a:lnTo>
                  <a:lnTo>
                    <a:pt x="386068" y="97626"/>
                  </a:lnTo>
                  <a:lnTo>
                    <a:pt x="386068" y="154427"/>
                  </a:lnTo>
                  <a:lnTo>
                    <a:pt x="386955" y="155314"/>
                  </a:lnTo>
                  <a:close/>
                </a:path>
                <a:path w="967105" h="724534">
                  <a:moveTo>
                    <a:pt x="475707" y="155314"/>
                  </a:moveTo>
                  <a:lnTo>
                    <a:pt x="438431" y="155314"/>
                  </a:lnTo>
                  <a:lnTo>
                    <a:pt x="439319" y="154427"/>
                  </a:lnTo>
                  <a:lnTo>
                    <a:pt x="439319" y="97626"/>
                  </a:lnTo>
                  <a:lnTo>
                    <a:pt x="438431" y="96738"/>
                  </a:lnTo>
                  <a:lnTo>
                    <a:pt x="475707" y="96738"/>
                  </a:lnTo>
                  <a:lnTo>
                    <a:pt x="475707" y="155314"/>
                  </a:lnTo>
                  <a:close/>
                </a:path>
                <a:path w="967105" h="724534">
                  <a:moveTo>
                    <a:pt x="386955" y="277791"/>
                  </a:moveTo>
                  <a:lnTo>
                    <a:pt x="345242" y="277791"/>
                  </a:lnTo>
                  <a:lnTo>
                    <a:pt x="346130" y="276904"/>
                  </a:lnTo>
                  <a:lnTo>
                    <a:pt x="346130" y="220103"/>
                  </a:lnTo>
                  <a:lnTo>
                    <a:pt x="345242" y="219215"/>
                  </a:lnTo>
                  <a:lnTo>
                    <a:pt x="386955" y="219215"/>
                  </a:lnTo>
                  <a:lnTo>
                    <a:pt x="386068" y="220103"/>
                  </a:lnTo>
                  <a:lnTo>
                    <a:pt x="386068" y="276904"/>
                  </a:lnTo>
                  <a:lnTo>
                    <a:pt x="386955" y="277791"/>
                  </a:lnTo>
                  <a:close/>
                </a:path>
                <a:path w="967105" h="724534">
                  <a:moveTo>
                    <a:pt x="475707" y="277791"/>
                  </a:moveTo>
                  <a:lnTo>
                    <a:pt x="438431" y="277791"/>
                  </a:lnTo>
                  <a:lnTo>
                    <a:pt x="439319" y="276904"/>
                  </a:lnTo>
                  <a:lnTo>
                    <a:pt x="439319" y="220103"/>
                  </a:lnTo>
                  <a:lnTo>
                    <a:pt x="438431" y="219215"/>
                  </a:lnTo>
                  <a:lnTo>
                    <a:pt x="475707" y="219215"/>
                  </a:lnTo>
                  <a:lnTo>
                    <a:pt x="475707" y="277791"/>
                  </a:lnTo>
                  <a:close/>
                </a:path>
                <a:path w="967105" h="724534">
                  <a:moveTo>
                    <a:pt x="386955" y="399381"/>
                  </a:moveTo>
                  <a:lnTo>
                    <a:pt x="345242" y="399381"/>
                  </a:lnTo>
                  <a:lnTo>
                    <a:pt x="346130" y="398493"/>
                  </a:lnTo>
                  <a:lnTo>
                    <a:pt x="346130" y="341692"/>
                  </a:lnTo>
                  <a:lnTo>
                    <a:pt x="345242" y="340805"/>
                  </a:lnTo>
                  <a:lnTo>
                    <a:pt x="386955" y="340805"/>
                  </a:lnTo>
                  <a:lnTo>
                    <a:pt x="386068" y="341692"/>
                  </a:lnTo>
                  <a:lnTo>
                    <a:pt x="386068" y="398493"/>
                  </a:lnTo>
                  <a:lnTo>
                    <a:pt x="386955" y="399381"/>
                  </a:lnTo>
                  <a:close/>
                </a:path>
                <a:path w="967105" h="724534">
                  <a:moveTo>
                    <a:pt x="475707" y="399381"/>
                  </a:moveTo>
                  <a:lnTo>
                    <a:pt x="438431" y="399381"/>
                  </a:lnTo>
                  <a:lnTo>
                    <a:pt x="439319" y="398493"/>
                  </a:lnTo>
                  <a:lnTo>
                    <a:pt x="439319" y="341692"/>
                  </a:lnTo>
                  <a:lnTo>
                    <a:pt x="438431" y="340805"/>
                  </a:lnTo>
                  <a:lnTo>
                    <a:pt x="475707" y="340805"/>
                  </a:lnTo>
                  <a:lnTo>
                    <a:pt x="475707" y="399381"/>
                  </a:lnTo>
                  <a:close/>
                </a:path>
                <a:path w="967105" h="724534">
                  <a:moveTo>
                    <a:pt x="386955" y="521857"/>
                  </a:moveTo>
                  <a:lnTo>
                    <a:pt x="345242" y="521857"/>
                  </a:lnTo>
                  <a:lnTo>
                    <a:pt x="346130" y="520970"/>
                  </a:lnTo>
                  <a:lnTo>
                    <a:pt x="346130" y="464169"/>
                  </a:lnTo>
                  <a:lnTo>
                    <a:pt x="345242" y="463281"/>
                  </a:lnTo>
                  <a:lnTo>
                    <a:pt x="386955" y="463281"/>
                  </a:lnTo>
                  <a:lnTo>
                    <a:pt x="386068" y="464169"/>
                  </a:lnTo>
                  <a:lnTo>
                    <a:pt x="386068" y="520970"/>
                  </a:lnTo>
                  <a:lnTo>
                    <a:pt x="386955" y="521857"/>
                  </a:lnTo>
                  <a:close/>
                </a:path>
                <a:path w="967105" h="724534">
                  <a:moveTo>
                    <a:pt x="475707" y="521857"/>
                  </a:moveTo>
                  <a:lnTo>
                    <a:pt x="438431" y="521857"/>
                  </a:lnTo>
                  <a:lnTo>
                    <a:pt x="439319" y="520970"/>
                  </a:lnTo>
                  <a:lnTo>
                    <a:pt x="439319" y="464169"/>
                  </a:lnTo>
                  <a:lnTo>
                    <a:pt x="438431" y="463281"/>
                  </a:lnTo>
                  <a:lnTo>
                    <a:pt x="475707" y="463281"/>
                  </a:lnTo>
                  <a:lnTo>
                    <a:pt x="475707" y="521857"/>
                  </a:lnTo>
                  <a:close/>
                </a:path>
                <a:path w="967105" h="724534">
                  <a:moveTo>
                    <a:pt x="386955" y="644334"/>
                  </a:moveTo>
                  <a:lnTo>
                    <a:pt x="345242" y="644334"/>
                  </a:lnTo>
                  <a:lnTo>
                    <a:pt x="346130" y="643447"/>
                  </a:lnTo>
                  <a:lnTo>
                    <a:pt x="346130" y="586646"/>
                  </a:lnTo>
                  <a:lnTo>
                    <a:pt x="345242" y="585758"/>
                  </a:lnTo>
                  <a:lnTo>
                    <a:pt x="386955" y="585758"/>
                  </a:lnTo>
                  <a:lnTo>
                    <a:pt x="386068" y="586646"/>
                  </a:lnTo>
                  <a:lnTo>
                    <a:pt x="386068" y="643447"/>
                  </a:lnTo>
                  <a:lnTo>
                    <a:pt x="386955" y="644334"/>
                  </a:lnTo>
                  <a:close/>
                </a:path>
                <a:path w="967105" h="724534">
                  <a:moveTo>
                    <a:pt x="475707" y="644334"/>
                  </a:moveTo>
                  <a:lnTo>
                    <a:pt x="438431" y="644334"/>
                  </a:lnTo>
                  <a:lnTo>
                    <a:pt x="439319" y="643447"/>
                  </a:lnTo>
                  <a:lnTo>
                    <a:pt x="439319" y="586646"/>
                  </a:lnTo>
                  <a:lnTo>
                    <a:pt x="438431" y="585758"/>
                  </a:lnTo>
                  <a:lnTo>
                    <a:pt x="475707" y="585758"/>
                  </a:lnTo>
                  <a:lnTo>
                    <a:pt x="475707" y="644334"/>
                  </a:lnTo>
                  <a:close/>
                </a:path>
                <a:path w="967105" h="724534">
                  <a:moveTo>
                    <a:pt x="966999" y="481919"/>
                  </a:moveTo>
                  <a:lnTo>
                    <a:pt x="748173" y="481919"/>
                  </a:lnTo>
                  <a:lnTo>
                    <a:pt x="746398" y="480144"/>
                  </a:lnTo>
                  <a:lnTo>
                    <a:pt x="746398" y="432219"/>
                  </a:lnTo>
                  <a:lnTo>
                    <a:pt x="748173" y="430443"/>
                  </a:lnTo>
                  <a:lnTo>
                    <a:pt x="966999" y="430443"/>
                  </a:lnTo>
                  <a:lnTo>
                    <a:pt x="966999" y="481919"/>
                  </a:lnTo>
                  <a:close/>
                </a:path>
                <a:path w="967105" h="724534">
                  <a:moveTo>
                    <a:pt x="720660" y="723323"/>
                  </a:moveTo>
                  <a:lnTo>
                    <a:pt x="506770" y="723323"/>
                  </a:lnTo>
                  <a:lnTo>
                    <a:pt x="504107" y="720660"/>
                  </a:lnTo>
                  <a:lnTo>
                    <a:pt x="504107" y="396718"/>
                  </a:lnTo>
                  <a:lnTo>
                    <a:pt x="504995" y="394943"/>
                  </a:lnTo>
                  <a:lnTo>
                    <a:pt x="506770" y="393168"/>
                  </a:lnTo>
                  <a:lnTo>
                    <a:pt x="711785" y="133127"/>
                  </a:lnTo>
                  <a:lnTo>
                    <a:pt x="714448" y="130464"/>
                  </a:lnTo>
                  <a:lnTo>
                    <a:pt x="718885" y="130464"/>
                  </a:lnTo>
                  <a:lnTo>
                    <a:pt x="720660" y="131351"/>
                  </a:lnTo>
                  <a:lnTo>
                    <a:pt x="721548" y="134014"/>
                  </a:lnTo>
                  <a:lnTo>
                    <a:pt x="722435" y="134902"/>
                  </a:lnTo>
                  <a:lnTo>
                    <a:pt x="722435" y="135789"/>
                  </a:lnTo>
                  <a:lnTo>
                    <a:pt x="723323" y="135789"/>
                  </a:lnTo>
                  <a:lnTo>
                    <a:pt x="723323" y="208565"/>
                  </a:lnTo>
                  <a:lnTo>
                    <a:pt x="675550" y="225178"/>
                  </a:lnTo>
                  <a:lnTo>
                    <a:pt x="637234" y="273354"/>
                  </a:lnTo>
                  <a:lnTo>
                    <a:pt x="634572" y="276016"/>
                  </a:lnTo>
                  <a:lnTo>
                    <a:pt x="634572" y="277791"/>
                  </a:lnTo>
                  <a:lnTo>
                    <a:pt x="635459" y="278679"/>
                  </a:lnTo>
                  <a:lnTo>
                    <a:pt x="635459" y="282229"/>
                  </a:lnTo>
                  <a:lnTo>
                    <a:pt x="637234" y="284891"/>
                  </a:lnTo>
                  <a:lnTo>
                    <a:pt x="723323" y="284891"/>
                  </a:lnTo>
                  <a:lnTo>
                    <a:pt x="723323" y="307967"/>
                  </a:lnTo>
                  <a:lnTo>
                    <a:pt x="628359" y="307967"/>
                  </a:lnTo>
                  <a:lnTo>
                    <a:pt x="625696" y="310629"/>
                  </a:lnTo>
                  <a:lnTo>
                    <a:pt x="625696" y="331042"/>
                  </a:lnTo>
                  <a:lnTo>
                    <a:pt x="595521" y="331042"/>
                  </a:lnTo>
                  <a:lnTo>
                    <a:pt x="559133" y="373754"/>
                  </a:lnTo>
                  <a:lnTo>
                    <a:pt x="532508" y="408256"/>
                  </a:lnTo>
                  <a:lnTo>
                    <a:pt x="531620" y="408256"/>
                  </a:lnTo>
                  <a:lnTo>
                    <a:pt x="531620" y="409143"/>
                  </a:lnTo>
                  <a:lnTo>
                    <a:pt x="530733" y="409143"/>
                  </a:lnTo>
                  <a:lnTo>
                    <a:pt x="530733" y="426006"/>
                  </a:lnTo>
                  <a:lnTo>
                    <a:pt x="533395" y="428668"/>
                  </a:lnTo>
                  <a:lnTo>
                    <a:pt x="627471" y="428668"/>
                  </a:lnTo>
                  <a:lnTo>
                    <a:pt x="628359" y="429556"/>
                  </a:lnTo>
                  <a:lnTo>
                    <a:pt x="723323" y="429556"/>
                  </a:lnTo>
                  <a:lnTo>
                    <a:pt x="723323" y="451744"/>
                  </a:lnTo>
                  <a:lnTo>
                    <a:pt x="532508" y="451744"/>
                  </a:lnTo>
                  <a:lnTo>
                    <a:pt x="529845" y="454406"/>
                  </a:lnTo>
                  <a:lnTo>
                    <a:pt x="529845" y="498782"/>
                  </a:lnTo>
                  <a:lnTo>
                    <a:pt x="532508" y="501445"/>
                  </a:lnTo>
                  <a:lnTo>
                    <a:pt x="723323" y="501445"/>
                  </a:lnTo>
                  <a:lnTo>
                    <a:pt x="723323" y="523632"/>
                  </a:lnTo>
                  <a:lnTo>
                    <a:pt x="532508" y="523632"/>
                  </a:lnTo>
                  <a:lnTo>
                    <a:pt x="529845" y="526295"/>
                  </a:lnTo>
                  <a:lnTo>
                    <a:pt x="529845" y="570671"/>
                  </a:lnTo>
                  <a:lnTo>
                    <a:pt x="532508" y="573333"/>
                  </a:lnTo>
                  <a:lnTo>
                    <a:pt x="723323" y="573333"/>
                  </a:lnTo>
                  <a:lnTo>
                    <a:pt x="723323" y="594633"/>
                  </a:lnTo>
                  <a:lnTo>
                    <a:pt x="532508" y="594633"/>
                  </a:lnTo>
                  <a:lnTo>
                    <a:pt x="529845" y="597296"/>
                  </a:lnTo>
                  <a:lnTo>
                    <a:pt x="529845" y="641672"/>
                  </a:lnTo>
                  <a:lnTo>
                    <a:pt x="532508" y="644334"/>
                  </a:lnTo>
                  <a:lnTo>
                    <a:pt x="723323" y="644334"/>
                  </a:lnTo>
                  <a:lnTo>
                    <a:pt x="723323" y="720660"/>
                  </a:lnTo>
                  <a:lnTo>
                    <a:pt x="720660" y="723323"/>
                  </a:lnTo>
                  <a:close/>
                </a:path>
                <a:path w="967105" h="724534">
                  <a:moveTo>
                    <a:pt x="723323" y="284891"/>
                  </a:moveTo>
                  <a:lnTo>
                    <a:pt x="692260" y="284891"/>
                  </a:lnTo>
                  <a:lnTo>
                    <a:pt x="694922" y="284004"/>
                  </a:lnTo>
                  <a:lnTo>
                    <a:pt x="697585" y="282229"/>
                  </a:lnTo>
                  <a:lnTo>
                    <a:pt x="697585" y="210340"/>
                  </a:lnTo>
                  <a:lnTo>
                    <a:pt x="694922" y="208565"/>
                  </a:lnTo>
                  <a:lnTo>
                    <a:pt x="723323" y="208565"/>
                  </a:lnTo>
                  <a:lnTo>
                    <a:pt x="723323" y="284891"/>
                  </a:lnTo>
                  <a:close/>
                </a:path>
                <a:path w="967105" h="724534">
                  <a:moveTo>
                    <a:pt x="723323" y="357667"/>
                  </a:moveTo>
                  <a:lnTo>
                    <a:pt x="695810" y="357667"/>
                  </a:lnTo>
                  <a:lnTo>
                    <a:pt x="698473" y="355005"/>
                  </a:lnTo>
                  <a:lnTo>
                    <a:pt x="698473" y="310629"/>
                  </a:lnTo>
                  <a:lnTo>
                    <a:pt x="695810" y="307967"/>
                  </a:lnTo>
                  <a:lnTo>
                    <a:pt x="723323" y="307967"/>
                  </a:lnTo>
                  <a:lnTo>
                    <a:pt x="723323" y="357667"/>
                  </a:lnTo>
                  <a:close/>
                </a:path>
                <a:path w="967105" h="724534">
                  <a:moveTo>
                    <a:pt x="627471" y="428668"/>
                  </a:moveTo>
                  <a:lnTo>
                    <a:pt x="600846" y="428668"/>
                  </a:lnTo>
                  <a:lnTo>
                    <a:pt x="603509" y="426006"/>
                  </a:lnTo>
                  <a:lnTo>
                    <a:pt x="603509" y="338142"/>
                  </a:lnTo>
                  <a:lnTo>
                    <a:pt x="602621" y="338142"/>
                  </a:lnTo>
                  <a:lnTo>
                    <a:pt x="602621" y="332817"/>
                  </a:lnTo>
                  <a:lnTo>
                    <a:pt x="599959" y="331042"/>
                  </a:lnTo>
                  <a:lnTo>
                    <a:pt x="625696" y="331042"/>
                  </a:lnTo>
                  <a:lnTo>
                    <a:pt x="625696" y="355005"/>
                  </a:lnTo>
                  <a:lnTo>
                    <a:pt x="628359" y="357667"/>
                  </a:lnTo>
                  <a:lnTo>
                    <a:pt x="723323" y="357667"/>
                  </a:lnTo>
                  <a:lnTo>
                    <a:pt x="723323" y="379855"/>
                  </a:lnTo>
                  <a:lnTo>
                    <a:pt x="628359" y="379855"/>
                  </a:lnTo>
                  <a:lnTo>
                    <a:pt x="625696" y="382518"/>
                  </a:lnTo>
                  <a:lnTo>
                    <a:pt x="625696" y="426893"/>
                  </a:lnTo>
                  <a:lnTo>
                    <a:pt x="627471" y="428668"/>
                  </a:lnTo>
                  <a:close/>
                </a:path>
                <a:path w="967105" h="724534">
                  <a:moveTo>
                    <a:pt x="723323" y="429556"/>
                  </a:moveTo>
                  <a:lnTo>
                    <a:pt x="695810" y="429556"/>
                  </a:lnTo>
                  <a:lnTo>
                    <a:pt x="698473" y="426893"/>
                  </a:lnTo>
                  <a:lnTo>
                    <a:pt x="698473" y="382518"/>
                  </a:lnTo>
                  <a:lnTo>
                    <a:pt x="695810" y="379855"/>
                  </a:lnTo>
                  <a:lnTo>
                    <a:pt x="723323" y="379855"/>
                  </a:lnTo>
                  <a:lnTo>
                    <a:pt x="723323" y="429556"/>
                  </a:lnTo>
                  <a:close/>
                </a:path>
                <a:path w="967105" h="724534">
                  <a:moveTo>
                    <a:pt x="628359" y="501445"/>
                  </a:moveTo>
                  <a:lnTo>
                    <a:pt x="599959" y="501445"/>
                  </a:lnTo>
                  <a:lnTo>
                    <a:pt x="602621" y="498782"/>
                  </a:lnTo>
                  <a:lnTo>
                    <a:pt x="602621" y="454406"/>
                  </a:lnTo>
                  <a:lnTo>
                    <a:pt x="599959" y="451744"/>
                  </a:lnTo>
                  <a:lnTo>
                    <a:pt x="628359" y="451744"/>
                  </a:lnTo>
                  <a:lnTo>
                    <a:pt x="625696" y="454406"/>
                  </a:lnTo>
                  <a:lnTo>
                    <a:pt x="625696" y="498782"/>
                  </a:lnTo>
                  <a:lnTo>
                    <a:pt x="628359" y="501445"/>
                  </a:lnTo>
                  <a:close/>
                </a:path>
                <a:path w="967105" h="724534">
                  <a:moveTo>
                    <a:pt x="723323" y="501445"/>
                  </a:moveTo>
                  <a:lnTo>
                    <a:pt x="695810" y="501445"/>
                  </a:lnTo>
                  <a:lnTo>
                    <a:pt x="698473" y="498782"/>
                  </a:lnTo>
                  <a:lnTo>
                    <a:pt x="698473" y="454406"/>
                  </a:lnTo>
                  <a:lnTo>
                    <a:pt x="695810" y="451744"/>
                  </a:lnTo>
                  <a:lnTo>
                    <a:pt x="723323" y="451744"/>
                  </a:lnTo>
                  <a:lnTo>
                    <a:pt x="723323" y="501445"/>
                  </a:lnTo>
                  <a:close/>
                </a:path>
                <a:path w="967105" h="724534">
                  <a:moveTo>
                    <a:pt x="628359" y="573333"/>
                  </a:moveTo>
                  <a:lnTo>
                    <a:pt x="599959" y="573333"/>
                  </a:lnTo>
                  <a:lnTo>
                    <a:pt x="602621" y="570671"/>
                  </a:lnTo>
                  <a:lnTo>
                    <a:pt x="602621" y="526295"/>
                  </a:lnTo>
                  <a:lnTo>
                    <a:pt x="599959" y="523632"/>
                  </a:lnTo>
                  <a:lnTo>
                    <a:pt x="628359" y="523632"/>
                  </a:lnTo>
                  <a:lnTo>
                    <a:pt x="625696" y="526295"/>
                  </a:lnTo>
                  <a:lnTo>
                    <a:pt x="625696" y="570671"/>
                  </a:lnTo>
                  <a:lnTo>
                    <a:pt x="628359" y="573333"/>
                  </a:lnTo>
                  <a:close/>
                </a:path>
                <a:path w="967105" h="724534">
                  <a:moveTo>
                    <a:pt x="723323" y="573333"/>
                  </a:moveTo>
                  <a:lnTo>
                    <a:pt x="695810" y="573333"/>
                  </a:lnTo>
                  <a:lnTo>
                    <a:pt x="698473" y="570671"/>
                  </a:lnTo>
                  <a:lnTo>
                    <a:pt x="698473" y="526295"/>
                  </a:lnTo>
                  <a:lnTo>
                    <a:pt x="695810" y="523632"/>
                  </a:lnTo>
                  <a:lnTo>
                    <a:pt x="723323" y="523632"/>
                  </a:lnTo>
                  <a:lnTo>
                    <a:pt x="723323" y="573333"/>
                  </a:lnTo>
                  <a:close/>
                </a:path>
                <a:path w="967105" h="724534">
                  <a:moveTo>
                    <a:pt x="628359" y="644334"/>
                  </a:moveTo>
                  <a:lnTo>
                    <a:pt x="599959" y="644334"/>
                  </a:lnTo>
                  <a:lnTo>
                    <a:pt x="602621" y="641672"/>
                  </a:lnTo>
                  <a:lnTo>
                    <a:pt x="602621" y="597296"/>
                  </a:lnTo>
                  <a:lnTo>
                    <a:pt x="599959" y="594633"/>
                  </a:lnTo>
                  <a:lnTo>
                    <a:pt x="628359" y="594633"/>
                  </a:lnTo>
                  <a:lnTo>
                    <a:pt x="625696" y="597296"/>
                  </a:lnTo>
                  <a:lnTo>
                    <a:pt x="625696" y="641672"/>
                  </a:lnTo>
                  <a:lnTo>
                    <a:pt x="628359" y="644334"/>
                  </a:lnTo>
                  <a:close/>
                </a:path>
                <a:path w="967105" h="724534">
                  <a:moveTo>
                    <a:pt x="723323" y="644334"/>
                  </a:moveTo>
                  <a:lnTo>
                    <a:pt x="695810" y="644334"/>
                  </a:lnTo>
                  <a:lnTo>
                    <a:pt x="698473" y="641672"/>
                  </a:lnTo>
                  <a:lnTo>
                    <a:pt x="698472" y="597296"/>
                  </a:lnTo>
                  <a:lnTo>
                    <a:pt x="695810" y="594633"/>
                  </a:lnTo>
                  <a:lnTo>
                    <a:pt x="723323" y="594633"/>
                  </a:lnTo>
                  <a:lnTo>
                    <a:pt x="723323" y="6443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15" name="object 15" descr=""/>
            <p:cNvSpPr/>
            <p:nvPr/>
          </p:nvSpPr>
          <p:spPr>
            <a:xfrm>
              <a:off x="0" y="8595693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6"/>
                  </a:moveTo>
                  <a:lnTo>
                    <a:pt x="0" y="1691306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6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75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63"/>
                  </a:lnTo>
                  <a:lnTo>
                    <a:pt x="8428825" y="627456"/>
                  </a:lnTo>
                  <a:lnTo>
                    <a:pt x="8415007" y="583539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53"/>
                  </a:lnTo>
                  <a:lnTo>
                    <a:pt x="7754887" y="23710"/>
                  </a:lnTo>
                  <a:lnTo>
                    <a:pt x="7708214" y="17157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68"/>
                  </a:lnTo>
                  <a:lnTo>
                    <a:pt x="7754887" y="1697228"/>
                  </a:lnTo>
                  <a:lnTo>
                    <a:pt x="7800708" y="1688172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81"/>
                  </a:lnTo>
                  <a:lnTo>
                    <a:pt x="8459876" y="908634"/>
                  </a:lnTo>
                  <a:lnTo>
                    <a:pt x="8461223" y="860475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57"/>
                  </a:lnTo>
                  <a:lnTo>
                    <a:pt x="9168130" y="23710"/>
                  </a:lnTo>
                  <a:lnTo>
                    <a:pt x="9122296" y="32753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39"/>
                  </a:lnTo>
                  <a:lnTo>
                    <a:pt x="8494179" y="627456"/>
                  </a:lnTo>
                  <a:lnTo>
                    <a:pt x="8482711" y="672363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75"/>
                  </a:lnTo>
                  <a:lnTo>
                    <a:pt x="8463128" y="908634"/>
                  </a:lnTo>
                  <a:lnTo>
                    <a:pt x="8467115" y="956081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72"/>
                  </a:lnTo>
                  <a:lnTo>
                    <a:pt x="9168130" y="1697228"/>
                  </a:lnTo>
                  <a:lnTo>
                    <a:pt x="9214802" y="1703768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60"/>
                  </a:moveTo>
                  <a:lnTo>
                    <a:pt x="11106633" y="891260"/>
                  </a:lnTo>
                  <a:lnTo>
                    <a:pt x="11106633" y="1196060"/>
                  </a:lnTo>
                  <a:lnTo>
                    <a:pt x="12478233" y="1196060"/>
                  </a:lnTo>
                  <a:lnTo>
                    <a:pt x="12478233" y="89126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821948" y="9121151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037156" y="8609040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82" y="1677959"/>
                  </a:moveTo>
                  <a:lnTo>
                    <a:pt x="654531" y="1677959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82" y="167795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97493" y="2568430"/>
          <a:ext cx="16306800" cy="5617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3170"/>
                <a:gridCol w="5120005"/>
                <a:gridCol w="1614170"/>
                <a:gridCol w="1905000"/>
                <a:gridCol w="1904999"/>
                <a:gridCol w="1905000"/>
              </a:tblGrid>
              <a:tr h="666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GRUPO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425450" marR="210185" indent="-208279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5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REALIZADO</a:t>
                      </a:r>
                      <a:r>
                        <a:rPr dirty="0" sz="1500" spc="-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STATUS</a:t>
                      </a:r>
                      <a:r>
                        <a:rPr dirty="0" sz="1500" spc="-7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6.1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kWh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6.507.923,00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5.025.462,90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6.2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elétrica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kWh/m²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37,28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28,36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6.3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7.223.795,00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3.909.369,08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6.4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elétrica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40,86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22,07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6.5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Uso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alternativa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Texto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6.6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Negociação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tarifária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Texto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7.1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água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m³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35.778,00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34.064,66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7.2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m³/m²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7.3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água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1.204.645,00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1.184.296,11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7.4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água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6,80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6,68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REFORMAS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CONSTRUÇÕES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9.1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reformas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6.350.000,00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2.555.995,18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REFORMAS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CONSTRUÇÕES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9.2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construção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novos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edifícios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13.000.000,00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640.788,55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016000" y="414275"/>
            <a:ext cx="4528820" cy="812165"/>
          </a:xfrm>
          <a:prstGeom prst="rect">
            <a:avLst/>
          </a:prstGeom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z="2600" spc="-55">
                <a:solidFill>
                  <a:srgbClr val="FFFFFF"/>
                </a:solidFill>
                <a:latin typeface="Arial MT"/>
                <a:cs typeface="Arial MT"/>
              </a:rPr>
              <a:t>Energia</a:t>
            </a:r>
            <a:r>
              <a:rPr dirty="0" sz="26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>
                <a:solidFill>
                  <a:srgbClr val="FFFFFF"/>
                </a:solidFill>
                <a:latin typeface="Arial MT"/>
                <a:cs typeface="Arial MT"/>
              </a:rPr>
              <a:t>elétrica,</a:t>
            </a:r>
            <a:r>
              <a:rPr dirty="0" sz="2600" spc="-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90">
                <a:solidFill>
                  <a:srgbClr val="FFFFFF"/>
                </a:solidFill>
                <a:latin typeface="Arial MT"/>
                <a:cs typeface="Arial MT"/>
              </a:rPr>
              <a:t>Água</a:t>
            </a:r>
            <a:r>
              <a:rPr dirty="0" sz="26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dirty="0" sz="2600" spc="-40">
                <a:solidFill>
                  <a:srgbClr val="FFFFFF"/>
                </a:solidFill>
                <a:latin typeface="Arial MT"/>
                <a:cs typeface="Arial MT"/>
              </a:rPr>
              <a:t> Esgoto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Reformas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4793" y="1990045"/>
            <a:ext cx="7122159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Consolidação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resultados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85">
                <a:latin typeface="Arial MT"/>
                <a:cs typeface="Arial MT"/>
              </a:rPr>
              <a:t>alcançados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35">
                <a:latin typeface="Arial MT"/>
                <a:cs typeface="Arial MT"/>
              </a:rPr>
              <a:t>em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2023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4"/>
            <a:ext cx="8649970" cy="10287000"/>
            <a:chOff x="0" y="-4"/>
            <a:chExt cx="864997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4"/>
              <a:ext cx="8649970" cy="10287000"/>
            </a:xfrm>
            <a:custGeom>
              <a:avLst/>
              <a:gdLst/>
              <a:ahLst/>
              <a:cxnLst/>
              <a:rect l="l" t="t" r="r" b="b"/>
              <a:pathLst>
                <a:path w="8649970" h="10287000">
                  <a:moveTo>
                    <a:pt x="8649970" y="10287003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649970" y="4"/>
                  </a:lnTo>
                  <a:lnTo>
                    <a:pt x="8649970" y="10287003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0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971550"/>
            </a:xfrm>
            <a:custGeom>
              <a:avLst/>
              <a:gdLst/>
              <a:ahLst/>
              <a:cxnLst/>
              <a:rect l="l" t="t" r="r" b="b"/>
              <a:pathLst>
                <a:path w="512445" h="971550">
                  <a:moveTo>
                    <a:pt x="512258" y="971549"/>
                  </a:moveTo>
                  <a:lnTo>
                    <a:pt x="0" y="971549"/>
                  </a:lnTo>
                  <a:lnTo>
                    <a:pt x="0" y="0"/>
                  </a:lnTo>
                  <a:lnTo>
                    <a:pt x="512258" y="0"/>
                  </a:lnTo>
                  <a:lnTo>
                    <a:pt x="512258" y="971549"/>
                  </a:lnTo>
                  <a:close/>
                </a:path>
              </a:pathLst>
            </a:custGeom>
            <a:solidFill>
              <a:srgbClr val="FFFFFF">
                <a:alpha val="37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5941177"/>
              <a:ext cx="480695" cy="962025"/>
            </a:xfrm>
            <a:custGeom>
              <a:avLst/>
              <a:gdLst/>
              <a:ahLst/>
              <a:cxnLst/>
              <a:rect l="l" t="t" r="r" b="b"/>
              <a:pathLst>
                <a:path w="480695" h="962025">
                  <a:moveTo>
                    <a:pt x="26248" y="962025"/>
                  </a:moveTo>
                  <a:lnTo>
                    <a:pt x="0" y="962025"/>
                  </a:lnTo>
                  <a:lnTo>
                    <a:pt x="0" y="0"/>
                  </a:lnTo>
                  <a:lnTo>
                    <a:pt x="47134" y="2318"/>
                  </a:lnTo>
                  <a:lnTo>
                    <a:pt x="93864" y="9250"/>
                  </a:lnTo>
                  <a:lnTo>
                    <a:pt x="139689" y="20728"/>
                  </a:lnTo>
                  <a:lnTo>
                    <a:pt x="184168" y="36643"/>
                  </a:lnTo>
                  <a:lnTo>
                    <a:pt x="226873" y="56841"/>
                  </a:lnTo>
                  <a:lnTo>
                    <a:pt x="267393" y="81128"/>
                  </a:lnTo>
                  <a:lnTo>
                    <a:pt x="305337" y="109269"/>
                  </a:lnTo>
                  <a:lnTo>
                    <a:pt x="340341" y="140994"/>
                  </a:lnTo>
                  <a:lnTo>
                    <a:pt x="372066" y="175997"/>
                  </a:lnTo>
                  <a:lnTo>
                    <a:pt x="400207" y="213942"/>
                  </a:lnTo>
                  <a:lnTo>
                    <a:pt x="424493" y="254462"/>
                  </a:lnTo>
                  <a:lnTo>
                    <a:pt x="444692" y="297167"/>
                  </a:lnTo>
                  <a:lnTo>
                    <a:pt x="460607" y="341646"/>
                  </a:lnTo>
                  <a:lnTo>
                    <a:pt x="472085" y="387471"/>
                  </a:lnTo>
                  <a:lnTo>
                    <a:pt x="479017" y="434201"/>
                  </a:lnTo>
                  <a:lnTo>
                    <a:pt x="480591" y="455087"/>
                  </a:lnTo>
                  <a:lnTo>
                    <a:pt x="480591" y="507682"/>
                  </a:lnTo>
                  <a:lnTo>
                    <a:pt x="476125" y="552018"/>
                  </a:lnTo>
                  <a:lnTo>
                    <a:pt x="466909" y="598352"/>
                  </a:lnTo>
                  <a:lnTo>
                    <a:pt x="453195" y="643558"/>
                  </a:lnTo>
                  <a:lnTo>
                    <a:pt x="435117" y="687203"/>
                  </a:lnTo>
                  <a:lnTo>
                    <a:pt x="412848" y="728866"/>
                  </a:lnTo>
                  <a:lnTo>
                    <a:pt x="386602" y="768145"/>
                  </a:lnTo>
                  <a:lnTo>
                    <a:pt x="356633" y="804663"/>
                  </a:lnTo>
                  <a:lnTo>
                    <a:pt x="323229" y="838067"/>
                  </a:lnTo>
                  <a:lnTo>
                    <a:pt x="286711" y="868037"/>
                  </a:lnTo>
                  <a:lnTo>
                    <a:pt x="247431" y="894282"/>
                  </a:lnTo>
                  <a:lnTo>
                    <a:pt x="205769" y="916551"/>
                  </a:lnTo>
                  <a:lnTo>
                    <a:pt x="162124" y="934630"/>
                  </a:lnTo>
                  <a:lnTo>
                    <a:pt x="116917" y="948343"/>
                  </a:lnTo>
                  <a:lnTo>
                    <a:pt x="70584" y="957559"/>
                  </a:lnTo>
                  <a:lnTo>
                    <a:pt x="26248" y="962025"/>
                  </a:lnTo>
                  <a:close/>
                </a:path>
              </a:pathLst>
            </a:custGeom>
            <a:solidFill>
              <a:srgbClr val="FFFFFF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7705624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2571745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70658" y="2497861"/>
            <a:ext cx="95797" cy="95797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733586" y="2396069"/>
            <a:ext cx="45275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5">
                <a:latin typeface="Arial MT"/>
                <a:cs typeface="Arial MT"/>
              </a:rPr>
              <a:t>kWh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364708" y="7405408"/>
            <a:ext cx="6658609" cy="4756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755"/>
              </a:lnSpc>
              <a:spcBef>
                <a:spcPts val="125"/>
              </a:spcBef>
            </a:pPr>
            <a:r>
              <a:rPr dirty="0" sz="1650" spc="-5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420370">
              <a:lnSpc>
                <a:spcPts val="1755"/>
              </a:lnSpc>
              <a:tabLst>
                <a:tab pos="1139190" algn="l"/>
                <a:tab pos="1857375" algn="l"/>
                <a:tab pos="2576195" algn="l"/>
                <a:tab pos="3294379" algn="l"/>
                <a:tab pos="4008754" algn="l"/>
                <a:tab pos="4747260" algn="l"/>
                <a:tab pos="5450205" algn="l"/>
                <a:tab pos="616839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408979" y="6451437"/>
            <a:ext cx="109855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200000000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08979" y="5497470"/>
            <a:ext cx="109855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400000000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408979" y="4543501"/>
            <a:ext cx="109855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600000000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408979" y="3589533"/>
            <a:ext cx="109855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800000000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293597" y="2635564"/>
            <a:ext cx="121729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1000000000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10664799" y="6605120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8" name="object 18" descr=""/>
          <p:cNvGrpSpPr/>
          <p:nvPr/>
        </p:nvGrpSpPr>
        <p:grpSpPr>
          <a:xfrm>
            <a:off x="10664799" y="3272885"/>
            <a:ext cx="6466840" cy="2382520"/>
            <a:chOff x="10664799" y="3272885"/>
            <a:chExt cx="6466840" cy="2382520"/>
          </a:xfrm>
        </p:grpSpPr>
        <p:sp>
          <p:nvSpPr>
            <p:cNvPr id="19" name="object 19" descr=""/>
            <p:cNvSpPr/>
            <p:nvPr/>
          </p:nvSpPr>
          <p:spPr>
            <a:xfrm>
              <a:off x="10664799" y="3743214"/>
              <a:ext cx="6466840" cy="1908175"/>
            </a:xfrm>
            <a:custGeom>
              <a:avLst/>
              <a:gdLst/>
              <a:ahLst/>
              <a:cxnLst/>
              <a:rect l="l" t="t" r="r" b="b"/>
              <a:pathLst>
                <a:path w="6466840" h="1908175">
                  <a:moveTo>
                    <a:pt x="0" y="1907937"/>
                  </a:moveTo>
                  <a:lnTo>
                    <a:pt x="6466333" y="1907937"/>
                  </a:lnTo>
                </a:path>
                <a:path w="6466840" h="1908175">
                  <a:moveTo>
                    <a:pt x="0" y="953968"/>
                  </a:moveTo>
                  <a:lnTo>
                    <a:pt x="6466333" y="953968"/>
                  </a:lnTo>
                </a:path>
                <a:path w="6466840" h="1908175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1024040" y="3312801"/>
              <a:ext cx="718820" cy="465455"/>
            </a:xfrm>
            <a:custGeom>
              <a:avLst/>
              <a:gdLst/>
              <a:ahLst/>
              <a:cxnLst/>
              <a:rect l="l" t="t" r="r" b="b"/>
              <a:pathLst>
                <a:path w="718820" h="465454">
                  <a:moveTo>
                    <a:pt x="718481" y="46492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1024040" y="3312801"/>
              <a:ext cx="718820" cy="465455"/>
            </a:xfrm>
            <a:custGeom>
              <a:avLst/>
              <a:gdLst/>
              <a:ahLst/>
              <a:cxnLst/>
              <a:rect l="l" t="t" r="r" b="b"/>
              <a:pathLst>
                <a:path w="718820" h="465454">
                  <a:moveTo>
                    <a:pt x="0" y="0"/>
                  </a:moveTo>
                  <a:lnTo>
                    <a:pt x="718481" y="464925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1742521" y="3777726"/>
              <a:ext cx="718820" cy="162560"/>
            </a:xfrm>
            <a:custGeom>
              <a:avLst/>
              <a:gdLst/>
              <a:ahLst/>
              <a:cxnLst/>
              <a:rect l="l" t="t" r="r" b="b"/>
              <a:pathLst>
                <a:path w="718820" h="162560">
                  <a:moveTo>
                    <a:pt x="718481" y="161992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1742521" y="3777726"/>
              <a:ext cx="718820" cy="162560"/>
            </a:xfrm>
            <a:custGeom>
              <a:avLst/>
              <a:gdLst/>
              <a:ahLst/>
              <a:cxnLst/>
              <a:rect l="l" t="t" r="r" b="b"/>
              <a:pathLst>
                <a:path w="718820" h="162560">
                  <a:moveTo>
                    <a:pt x="0" y="0"/>
                  </a:moveTo>
                  <a:lnTo>
                    <a:pt x="718481" y="161992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2461003" y="3939718"/>
              <a:ext cx="718820" cy="91440"/>
            </a:xfrm>
            <a:custGeom>
              <a:avLst/>
              <a:gdLst/>
              <a:ahLst/>
              <a:cxnLst/>
              <a:rect l="l" t="t" r="r" b="b"/>
              <a:pathLst>
                <a:path w="718819" h="91439">
                  <a:moveTo>
                    <a:pt x="718481" y="90841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2461003" y="3939718"/>
              <a:ext cx="718820" cy="91440"/>
            </a:xfrm>
            <a:custGeom>
              <a:avLst/>
              <a:gdLst/>
              <a:ahLst/>
              <a:cxnLst/>
              <a:rect l="l" t="t" r="r" b="b"/>
              <a:pathLst>
                <a:path w="718819" h="91439">
                  <a:moveTo>
                    <a:pt x="0" y="0"/>
                  </a:moveTo>
                  <a:lnTo>
                    <a:pt x="718481" y="90841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3179484" y="4030560"/>
              <a:ext cx="718820" cy="230504"/>
            </a:xfrm>
            <a:custGeom>
              <a:avLst/>
              <a:gdLst/>
              <a:ahLst/>
              <a:cxnLst/>
              <a:rect l="l" t="t" r="r" b="b"/>
              <a:pathLst>
                <a:path w="718819" h="230504">
                  <a:moveTo>
                    <a:pt x="718481" y="23039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3179484" y="4030560"/>
              <a:ext cx="718820" cy="230504"/>
            </a:xfrm>
            <a:custGeom>
              <a:avLst/>
              <a:gdLst/>
              <a:ahLst/>
              <a:cxnLst/>
              <a:rect l="l" t="t" r="r" b="b"/>
              <a:pathLst>
                <a:path w="718819" h="230504">
                  <a:moveTo>
                    <a:pt x="0" y="0"/>
                  </a:moveTo>
                  <a:lnTo>
                    <a:pt x="718481" y="230395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3897966" y="4260955"/>
              <a:ext cx="718820" cy="1000760"/>
            </a:xfrm>
            <a:custGeom>
              <a:avLst/>
              <a:gdLst/>
              <a:ahLst/>
              <a:cxnLst/>
              <a:rect l="l" t="t" r="r" b="b"/>
              <a:pathLst>
                <a:path w="718819" h="1000760">
                  <a:moveTo>
                    <a:pt x="718481" y="100073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3897966" y="4260955"/>
              <a:ext cx="718820" cy="1000760"/>
            </a:xfrm>
            <a:custGeom>
              <a:avLst/>
              <a:gdLst/>
              <a:ahLst/>
              <a:cxnLst/>
              <a:rect l="l" t="t" r="r" b="b"/>
              <a:pathLst>
                <a:path w="718819" h="1000760">
                  <a:moveTo>
                    <a:pt x="0" y="0"/>
                  </a:moveTo>
                  <a:lnTo>
                    <a:pt x="718481" y="1000735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4616447" y="5261690"/>
              <a:ext cx="718820" cy="308610"/>
            </a:xfrm>
            <a:custGeom>
              <a:avLst/>
              <a:gdLst/>
              <a:ahLst/>
              <a:cxnLst/>
              <a:rect l="l" t="t" r="r" b="b"/>
              <a:pathLst>
                <a:path w="718819" h="308610">
                  <a:moveTo>
                    <a:pt x="718481" y="308236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4616447" y="5261690"/>
              <a:ext cx="718820" cy="308610"/>
            </a:xfrm>
            <a:custGeom>
              <a:avLst/>
              <a:gdLst/>
              <a:ahLst/>
              <a:cxnLst/>
              <a:rect l="l" t="t" r="r" b="b"/>
              <a:pathLst>
                <a:path w="718819" h="308610">
                  <a:moveTo>
                    <a:pt x="0" y="0"/>
                  </a:moveTo>
                  <a:lnTo>
                    <a:pt x="718481" y="308236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5334929" y="5026515"/>
              <a:ext cx="718820" cy="543560"/>
            </a:xfrm>
            <a:custGeom>
              <a:avLst/>
              <a:gdLst/>
              <a:ahLst/>
              <a:cxnLst/>
              <a:rect l="l" t="t" r="r" b="b"/>
              <a:pathLst>
                <a:path w="718819" h="543560">
                  <a:moveTo>
                    <a:pt x="0" y="543411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5334929" y="5026515"/>
              <a:ext cx="718820" cy="543560"/>
            </a:xfrm>
            <a:custGeom>
              <a:avLst/>
              <a:gdLst/>
              <a:ahLst/>
              <a:cxnLst/>
              <a:rect l="l" t="t" r="r" b="b"/>
              <a:pathLst>
                <a:path w="718819" h="543560">
                  <a:moveTo>
                    <a:pt x="0" y="543411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6053410" y="5026515"/>
              <a:ext cx="718820" cy="135890"/>
            </a:xfrm>
            <a:custGeom>
              <a:avLst/>
              <a:gdLst/>
              <a:ahLst/>
              <a:cxnLst/>
              <a:rect l="l" t="t" r="r" b="b"/>
              <a:pathLst>
                <a:path w="718819" h="135889">
                  <a:moveTo>
                    <a:pt x="718481" y="135507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6053410" y="5026515"/>
              <a:ext cx="718820" cy="135890"/>
            </a:xfrm>
            <a:custGeom>
              <a:avLst/>
              <a:gdLst/>
              <a:ahLst/>
              <a:cxnLst/>
              <a:rect l="l" t="t" r="r" b="b"/>
              <a:pathLst>
                <a:path w="718819" h="135889">
                  <a:moveTo>
                    <a:pt x="0" y="0"/>
                  </a:moveTo>
                  <a:lnTo>
                    <a:pt x="718481" y="135507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3272885"/>
              <a:ext cx="79831" cy="79831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02605" y="3737811"/>
              <a:ext cx="79831" cy="79831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421087" y="3899803"/>
              <a:ext cx="79831" cy="7983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39569" y="3990644"/>
              <a:ext cx="79831" cy="79831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58050" y="4221040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76531" y="5221775"/>
              <a:ext cx="79831" cy="79831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295012" y="5530011"/>
              <a:ext cx="79831" cy="79831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13494" y="4986599"/>
              <a:ext cx="79831" cy="79831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31975" y="5122106"/>
              <a:ext cx="79831" cy="79831"/>
            </a:xfrm>
            <a:prstGeom prst="rect">
              <a:avLst/>
            </a:prstGeom>
          </p:spPr>
        </p:pic>
      </p:grpSp>
      <p:sp>
        <p:nvSpPr>
          <p:cNvPr id="45" name="object 45" descr=""/>
          <p:cNvSpPr/>
          <p:nvPr/>
        </p:nvSpPr>
        <p:spPr>
          <a:xfrm>
            <a:off x="10664799" y="2789245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 descr=""/>
          <p:cNvSpPr/>
          <p:nvPr/>
        </p:nvSpPr>
        <p:spPr>
          <a:xfrm>
            <a:off x="10664799" y="7559089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>
            <a:spLocks noGrp="1"/>
          </p:cNvSpPr>
          <p:nvPr>
            <p:ph type="title"/>
          </p:nvPr>
        </p:nvSpPr>
        <p:spPr>
          <a:xfrm>
            <a:off x="1652732" y="2856887"/>
            <a:ext cx="5522595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00">
                <a:solidFill>
                  <a:srgbClr val="000000"/>
                </a:solidFill>
              </a:rPr>
              <a:t>Consumo</a:t>
            </a:r>
            <a:r>
              <a:rPr dirty="0" sz="6400" spc="-305">
                <a:solidFill>
                  <a:srgbClr val="000000"/>
                </a:solidFill>
              </a:rPr>
              <a:t> </a:t>
            </a:r>
            <a:r>
              <a:rPr dirty="0" sz="6400" spc="-25">
                <a:solidFill>
                  <a:srgbClr val="000000"/>
                </a:solidFill>
              </a:rPr>
              <a:t>de </a:t>
            </a:r>
            <a:r>
              <a:rPr dirty="0" sz="6400" spc="-90">
                <a:solidFill>
                  <a:srgbClr val="000000"/>
                </a:solidFill>
              </a:rPr>
              <a:t>energia</a:t>
            </a:r>
            <a:r>
              <a:rPr dirty="0" sz="6400" spc="-320">
                <a:solidFill>
                  <a:srgbClr val="000000"/>
                </a:solidFill>
              </a:rPr>
              <a:t> </a:t>
            </a:r>
            <a:r>
              <a:rPr dirty="0" sz="6400" spc="-10">
                <a:solidFill>
                  <a:srgbClr val="000000"/>
                </a:solidFill>
              </a:rPr>
              <a:t>elétrica</a:t>
            </a:r>
            <a:endParaRPr sz="6400"/>
          </a:p>
        </p:txBody>
      </p:sp>
      <p:sp>
        <p:nvSpPr>
          <p:cNvPr id="48" name="object 48" descr=""/>
          <p:cNvSpPr txBox="1"/>
          <p:nvPr/>
        </p:nvSpPr>
        <p:spPr>
          <a:xfrm>
            <a:off x="1652732" y="5105402"/>
            <a:ext cx="6384925" cy="120269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29"/>
              </a:spcBef>
            </a:pPr>
            <a:r>
              <a:rPr dirty="0" sz="2600">
                <a:latin typeface="Arial MT"/>
                <a:cs typeface="Arial MT"/>
              </a:rPr>
              <a:t>No</a:t>
            </a:r>
            <a:r>
              <a:rPr dirty="0" sz="2600" spc="-18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gráfico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ao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lado,</a:t>
            </a:r>
            <a:r>
              <a:rPr dirty="0" sz="2600" spc="-12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é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105">
                <a:latin typeface="Arial MT"/>
                <a:cs typeface="Arial MT"/>
              </a:rPr>
              <a:t>possível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visualizar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o </a:t>
            </a:r>
            <a:r>
              <a:rPr dirty="0" sz="2600" spc="-70">
                <a:latin typeface="Arial MT"/>
                <a:cs typeface="Arial MT"/>
              </a:rPr>
              <a:t>consumo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70">
                <a:latin typeface="Arial MT"/>
                <a:cs typeface="Arial MT"/>
              </a:rPr>
              <a:t>energia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elétrica</a:t>
            </a:r>
            <a:r>
              <a:rPr dirty="0" sz="2600" spc="-100">
                <a:latin typeface="Arial MT"/>
                <a:cs typeface="Arial MT"/>
              </a:rPr>
              <a:t> (em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kWh)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65">
                <a:latin typeface="Arial MT"/>
                <a:cs typeface="Arial MT"/>
              </a:rPr>
              <a:t>desde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início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da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série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histórica,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em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2015.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2888962" y="9112263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50" name="object 50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4"/>
            <a:ext cx="8766810" cy="10287000"/>
            <a:chOff x="0" y="-4"/>
            <a:chExt cx="876681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8766810" cy="10287000"/>
            </a:xfrm>
            <a:custGeom>
              <a:avLst/>
              <a:gdLst/>
              <a:ahLst/>
              <a:cxnLst/>
              <a:rect l="l" t="t" r="r" b="b"/>
              <a:pathLst>
                <a:path w="8766810" h="10287000">
                  <a:moveTo>
                    <a:pt x="8766375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766375" y="0"/>
                  </a:lnTo>
                  <a:lnTo>
                    <a:pt x="8766375" y="10286999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0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6104255"/>
            </a:xfrm>
            <a:custGeom>
              <a:avLst/>
              <a:gdLst/>
              <a:ahLst/>
              <a:cxnLst/>
              <a:rect l="l" t="t" r="r" b="b"/>
              <a:pathLst>
                <a:path w="512445" h="6104255">
                  <a:moveTo>
                    <a:pt x="480580" y="5597080"/>
                  </a:moveTo>
                  <a:lnTo>
                    <a:pt x="476123" y="5552745"/>
                  </a:lnTo>
                  <a:lnTo>
                    <a:pt x="466902" y="5506415"/>
                  </a:lnTo>
                  <a:lnTo>
                    <a:pt x="453186" y="5461203"/>
                  </a:lnTo>
                  <a:lnTo>
                    <a:pt x="435114" y="5417566"/>
                  </a:lnTo>
                  <a:lnTo>
                    <a:pt x="412838" y="5375897"/>
                  </a:lnTo>
                  <a:lnTo>
                    <a:pt x="386600" y="5336616"/>
                  </a:lnTo>
                  <a:lnTo>
                    <a:pt x="356628" y="5300103"/>
                  </a:lnTo>
                  <a:lnTo>
                    <a:pt x="323227" y="5266702"/>
                  </a:lnTo>
                  <a:lnTo>
                    <a:pt x="286702" y="5236730"/>
                  </a:lnTo>
                  <a:lnTo>
                    <a:pt x="247421" y="5210480"/>
                  </a:lnTo>
                  <a:lnTo>
                    <a:pt x="205765" y="5188216"/>
                  </a:lnTo>
                  <a:lnTo>
                    <a:pt x="162115" y="5170132"/>
                  </a:lnTo>
                  <a:lnTo>
                    <a:pt x="116916" y="5156428"/>
                  </a:lnTo>
                  <a:lnTo>
                    <a:pt x="70573" y="5147208"/>
                  </a:lnTo>
                  <a:lnTo>
                    <a:pt x="23571" y="5142573"/>
                  </a:lnTo>
                  <a:lnTo>
                    <a:pt x="0" y="5142001"/>
                  </a:lnTo>
                  <a:lnTo>
                    <a:pt x="0" y="6104026"/>
                  </a:lnTo>
                  <a:lnTo>
                    <a:pt x="26238" y="6104026"/>
                  </a:lnTo>
                  <a:lnTo>
                    <a:pt x="35356" y="6103467"/>
                  </a:lnTo>
                  <a:lnTo>
                    <a:pt x="82245" y="6097676"/>
                  </a:lnTo>
                  <a:lnTo>
                    <a:pt x="128333" y="6087326"/>
                  </a:lnTo>
                  <a:lnTo>
                    <a:pt x="173189" y="6072517"/>
                  </a:lnTo>
                  <a:lnTo>
                    <a:pt x="216382" y="6053366"/>
                  </a:lnTo>
                  <a:lnTo>
                    <a:pt x="257479" y="6030087"/>
                  </a:lnTo>
                  <a:lnTo>
                    <a:pt x="296100" y="6002883"/>
                  </a:lnTo>
                  <a:lnTo>
                    <a:pt x="331876" y="5972022"/>
                  </a:lnTo>
                  <a:lnTo>
                    <a:pt x="364451" y="5937809"/>
                  </a:lnTo>
                  <a:lnTo>
                    <a:pt x="393509" y="5900572"/>
                  </a:lnTo>
                  <a:lnTo>
                    <a:pt x="418795" y="5860656"/>
                  </a:lnTo>
                  <a:lnTo>
                    <a:pt x="440029" y="5818467"/>
                  </a:lnTo>
                  <a:lnTo>
                    <a:pt x="457034" y="5774385"/>
                  </a:lnTo>
                  <a:lnTo>
                    <a:pt x="469633" y="5728855"/>
                  </a:lnTo>
                  <a:lnTo>
                    <a:pt x="477710" y="5682310"/>
                  </a:lnTo>
                  <a:lnTo>
                    <a:pt x="480580" y="5649684"/>
                  </a:lnTo>
                  <a:lnTo>
                    <a:pt x="480580" y="5597080"/>
                  </a:lnTo>
                  <a:close/>
                </a:path>
                <a:path w="512445" h="6104255">
                  <a:moveTo>
                    <a:pt x="512254" y="0"/>
                  </a:moveTo>
                  <a:lnTo>
                    <a:pt x="0" y="0"/>
                  </a:lnTo>
                  <a:lnTo>
                    <a:pt x="0" y="971550"/>
                  </a:lnTo>
                  <a:lnTo>
                    <a:pt x="512254" y="971550"/>
                  </a:lnTo>
                  <a:lnTo>
                    <a:pt x="512254" y="0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7705623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2571745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58470" y="2501852"/>
            <a:ext cx="95797" cy="9579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821399" y="2396069"/>
            <a:ext cx="26479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40">
                <a:latin typeface="Arial MT"/>
                <a:cs typeface="Arial MT"/>
              </a:rPr>
              <a:t>m</a:t>
            </a:r>
            <a:r>
              <a:rPr dirty="0" sz="1650" spc="-140">
                <a:latin typeface="Times New Roman"/>
                <a:cs typeface="Times New Roman"/>
              </a:rPr>
              <a:t>3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364706" y="7405408"/>
            <a:ext cx="6658609" cy="4756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755"/>
              </a:lnSpc>
              <a:spcBef>
                <a:spcPts val="125"/>
              </a:spcBef>
            </a:pPr>
            <a:r>
              <a:rPr dirty="0" sz="1650" spc="-5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420370">
              <a:lnSpc>
                <a:spcPts val="1755"/>
              </a:lnSpc>
              <a:tabLst>
                <a:tab pos="1139190" algn="l"/>
                <a:tab pos="1857375" algn="l"/>
                <a:tab pos="2576195" algn="l"/>
                <a:tab pos="3294379" algn="l"/>
                <a:tab pos="4008754" algn="l"/>
                <a:tab pos="4747260" algn="l"/>
                <a:tab pos="5450205" algn="l"/>
                <a:tab pos="616839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886842" y="6451437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10000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886842" y="5497470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20000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886842" y="4543503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30000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886842" y="3589533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40000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886842" y="2635565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50000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10664798" y="6605120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7" name="object 17" descr=""/>
          <p:cNvGrpSpPr/>
          <p:nvPr/>
        </p:nvGrpSpPr>
        <p:grpSpPr>
          <a:xfrm>
            <a:off x="10664798" y="3082074"/>
            <a:ext cx="6466840" cy="2924810"/>
            <a:chOff x="10664798" y="3082074"/>
            <a:chExt cx="6466840" cy="2924810"/>
          </a:xfrm>
        </p:grpSpPr>
        <p:sp>
          <p:nvSpPr>
            <p:cNvPr id="18" name="object 18" descr=""/>
            <p:cNvSpPr/>
            <p:nvPr/>
          </p:nvSpPr>
          <p:spPr>
            <a:xfrm>
              <a:off x="10664798" y="3743214"/>
              <a:ext cx="6466840" cy="1908175"/>
            </a:xfrm>
            <a:custGeom>
              <a:avLst/>
              <a:gdLst/>
              <a:ahLst/>
              <a:cxnLst/>
              <a:rect l="l" t="t" r="r" b="b"/>
              <a:pathLst>
                <a:path w="6466840" h="1908175">
                  <a:moveTo>
                    <a:pt x="0" y="1907937"/>
                  </a:moveTo>
                  <a:lnTo>
                    <a:pt x="6466333" y="1907937"/>
                  </a:lnTo>
                </a:path>
                <a:path w="6466840" h="1908175">
                  <a:moveTo>
                    <a:pt x="0" y="953968"/>
                  </a:moveTo>
                  <a:lnTo>
                    <a:pt x="6466333" y="953968"/>
                  </a:lnTo>
                </a:path>
                <a:path w="6466840" h="1908175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1024039" y="3121990"/>
              <a:ext cx="718820" cy="258445"/>
            </a:xfrm>
            <a:custGeom>
              <a:avLst/>
              <a:gdLst/>
              <a:ahLst/>
              <a:cxnLst/>
              <a:rect l="l" t="t" r="r" b="b"/>
              <a:pathLst>
                <a:path w="718820" h="258445">
                  <a:moveTo>
                    <a:pt x="718481" y="257857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1024039" y="3121990"/>
              <a:ext cx="718820" cy="258445"/>
            </a:xfrm>
            <a:custGeom>
              <a:avLst/>
              <a:gdLst/>
              <a:ahLst/>
              <a:cxnLst/>
              <a:rect l="l" t="t" r="r" b="b"/>
              <a:pathLst>
                <a:path w="718820" h="258445">
                  <a:moveTo>
                    <a:pt x="0" y="0"/>
                  </a:moveTo>
                  <a:lnTo>
                    <a:pt x="718481" y="257857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1742520" y="3379847"/>
              <a:ext cx="718820" cy="357505"/>
            </a:xfrm>
            <a:custGeom>
              <a:avLst/>
              <a:gdLst/>
              <a:ahLst/>
              <a:cxnLst/>
              <a:rect l="l" t="t" r="r" b="b"/>
              <a:pathLst>
                <a:path w="718820" h="357504">
                  <a:moveTo>
                    <a:pt x="718481" y="35716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1742520" y="3379847"/>
              <a:ext cx="718820" cy="357505"/>
            </a:xfrm>
            <a:custGeom>
              <a:avLst/>
              <a:gdLst/>
              <a:ahLst/>
              <a:cxnLst/>
              <a:rect l="l" t="t" r="r" b="b"/>
              <a:pathLst>
                <a:path w="718820" h="357504">
                  <a:moveTo>
                    <a:pt x="0" y="0"/>
                  </a:moveTo>
                  <a:lnTo>
                    <a:pt x="718481" y="357165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2461002" y="3737013"/>
              <a:ext cx="718820" cy="314960"/>
            </a:xfrm>
            <a:custGeom>
              <a:avLst/>
              <a:gdLst/>
              <a:ahLst/>
              <a:cxnLst/>
              <a:rect l="l" t="t" r="r" b="b"/>
              <a:pathLst>
                <a:path w="718819" h="314960">
                  <a:moveTo>
                    <a:pt x="718481" y="314618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2461002" y="3737013"/>
              <a:ext cx="718820" cy="314960"/>
            </a:xfrm>
            <a:custGeom>
              <a:avLst/>
              <a:gdLst/>
              <a:ahLst/>
              <a:cxnLst/>
              <a:rect l="l" t="t" r="r" b="b"/>
              <a:pathLst>
                <a:path w="718819" h="314960">
                  <a:moveTo>
                    <a:pt x="0" y="0"/>
                  </a:moveTo>
                  <a:lnTo>
                    <a:pt x="718481" y="314618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3179483" y="3932672"/>
              <a:ext cx="718820" cy="119380"/>
            </a:xfrm>
            <a:custGeom>
              <a:avLst/>
              <a:gdLst/>
              <a:ahLst/>
              <a:cxnLst/>
              <a:rect l="l" t="t" r="r" b="b"/>
              <a:pathLst>
                <a:path w="718819" h="119379">
                  <a:moveTo>
                    <a:pt x="0" y="118959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3179483" y="3932672"/>
              <a:ext cx="718820" cy="119380"/>
            </a:xfrm>
            <a:custGeom>
              <a:avLst/>
              <a:gdLst/>
              <a:ahLst/>
              <a:cxnLst/>
              <a:rect l="l" t="t" r="r" b="b"/>
              <a:pathLst>
                <a:path w="718819" h="119379">
                  <a:moveTo>
                    <a:pt x="0" y="118959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3897965" y="3932672"/>
              <a:ext cx="718820" cy="1808480"/>
            </a:xfrm>
            <a:custGeom>
              <a:avLst/>
              <a:gdLst/>
              <a:ahLst/>
              <a:cxnLst/>
              <a:rect l="l" t="t" r="r" b="b"/>
              <a:pathLst>
                <a:path w="718819" h="1808479">
                  <a:moveTo>
                    <a:pt x="718481" y="1808152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3897965" y="3932672"/>
              <a:ext cx="718820" cy="1808480"/>
            </a:xfrm>
            <a:custGeom>
              <a:avLst/>
              <a:gdLst/>
              <a:ahLst/>
              <a:cxnLst/>
              <a:rect l="l" t="t" r="r" b="b"/>
              <a:pathLst>
                <a:path w="718819" h="1808479">
                  <a:moveTo>
                    <a:pt x="0" y="0"/>
                  </a:moveTo>
                  <a:lnTo>
                    <a:pt x="718481" y="1808152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4616446" y="5740825"/>
              <a:ext cx="718820" cy="226060"/>
            </a:xfrm>
            <a:custGeom>
              <a:avLst/>
              <a:gdLst/>
              <a:ahLst/>
              <a:cxnLst/>
              <a:rect l="l" t="t" r="r" b="b"/>
              <a:pathLst>
                <a:path w="718819" h="226060">
                  <a:moveTo>
                    <a:pt x="718481" y="225709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4616446" y="5740825"/>
              <a:ext cx="718820" cy="226060"/>
            </a:xfrm>
            <a:custGeom>
              <a:avLst/>
              <a:gdLst/>
              <a:ahLst/>
              <a:cxnLst/>
              <a:rect l="l" t="t" r="r" b="b"/>
              <a:pathLst>
                <a:path w="718819" h="226060">
                  <a:moveTo>
                    <a:pt x="0" y="0"/>
                  </a:moveTo>
                  <a:lnTo>
                    <a:pt x="718481" y="225709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5334928" y="5023822"/>
              <a:ext cx="718820" cy="942975"/>
            </a:xfrm>
            <a:custGeom>
              <a:avLst/>
              <a:gdLst/>
              <a:ahLst/>
              <a:cxnLst/>
              <a:rect l="l" t="t" r="r" b="b"/>
              <a:pathLst>
                <a:path w="718819" h="942975">
                  <a:moveTo>
                    <a:pt x="0" y="942711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5334928" y="5023822"/>
              <a:ext cx="718820" cy="942975"/>
            </a:xfrm>
            <a:custGeom>
              <a:avLst/>
              <a:gdLst/>
              <a:ahLst/>
              <a:cxnLst/>
              <a:rect l="l" t="t" r="r" b="b"/>
              <a:pathLst>
                <a:path w="718819" h="942975">
                  <a:moveTo>
                    <a:pt x="0" y="942711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6053409" y="4309395"/>
              <a:ext cx="718820" cy="715010"/>
            </a:xfrm>
            <a:custGeom>
              <a:avLst/>
              <a:gdLst/>
              <a:ahLst/>
              <a:cxnLst/>
              <a:rect l="l" t="t" r="r" b="b"/>
              <a:pathLst>
                <a:path w="718819" h="715010">
                  <a:moveTo>
                    <a:pt x="0" y="714427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6053409" y="4309395"/>
              <a:ext cx="718820" cy="715010"/>
            </a:xfrm>
            <a:custGeom>
              <a:avLst/>
              <a:gdLst/>
              <a:ahLst/>
              <a:cxnLst/>
              <a:rect l="l" t="t" r="r" b="b"/>
              <a:pathLst>
                <a:path w="718819" h="715010">
                  <a:moveTo>
                    <a:pt x="0" y="714427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5" name="object 3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3" y="3082074"/>
              <a:ext cx="79831" cy="79831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02605" y="3339932"/>
              <a:ext cx="79831" cy="79831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21086" y="3697098"/>
              <a:ext cx="79831" cy="79831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39568" y="4011717"/>
              <a:ext cx="79831" cy="7983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58049" y="3892757"/>
              <a:ext cx="79831" cy="79831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576530" y="5700909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95012" y="5926618"/>
              <a:ext cx="79831" cy="79831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13493" y="4983906"/>
              <a:ext cx="79831" cy="79831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31975" y="4269479"/>
              <a:ext cx="79831" cy="79831"/>
            </a:xfrm>
            <a:prstGeom prst="rect">
              <a:avLst/>
            </a:prstGeom>
          </p:spPr>
        </p:pic>
      </p:grpSp>
      <p:sp>
        <p:nvSpPr>
          <p:cNvPr id="44" name="object 44" descr=""/>
          <p:cNvSpPr/>
          <p:nvPr/>
        </p:nvSpPr>
        <p:spPr>
          <a:xfrm>
            <a:off x="10664798" y="2789245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 descr=""/>
          <p:cNvSpPr/>
          <p:nvPr/>
        </p:nvSpPr>
        <p:spPr>
          <a:xfrm>
            <a:off x="10664798" y="7559089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>
            <a:spLocks noGrp="1"/>
          </p:cNvSpPr>
          <p:nvPr>
            <p:ph type="title"/>
          </p:nvPr>
        </p:nvSpPr>
        <p:spPr>
          <a:xfrm>
            <a:off x="1652732" y="3342607"/>
            <a:ext cx="6396355" cy="1000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400" spc="-100">
                <a:solidFill>
                  <a:srgbClr val="000000"/>
                </a:solidFill>
              </a:rPr>
              <a:t>Consumo</a:t>
            </a:r>
            <a:r>
              <a:rPr dirty="0" sz="6400" spc="-345">
                <a:solidFill>
                  <a:srgbClr val="000000"/>
                </a:solidFill>
              </a:rPr>
              <a:t> </a:t>
            </a:r>
            <a:r>
              <a:rPr dirty="0" sz="6400" spc="-10">
                <a:solidFill>
                  <a:srgbClr val="000000"/>
                </a:solidFill>
              </a:rPr>
              <a:t>de</a:t>
            </a:r>
            <a:r>
              <a:rPr dirty="0" sz="6400" spc="-390">
                <a:solidFill>
                  <a:srgbClr val="000000"/>
                </a:solidFill>
              </a:rPr>
              <a:t> </a:t>
            </a:r>
            <a:r>
              <a:rPr dirty="0" sz="6400" spc="-275">
                <a:solidFill>
                  <a:srgbClr val="000000"/>
                </a:solidFill>
              </a:rPr>
              <a:t>água</a:t>
            </a:r>
            <a:endParaRPr sz="6400"/>
          </a:p>
        </p:txBody>
      </p:sp>
      <p:sp>
        <p:nvSpPr>
          <p:cNvPr id="47" name="object 47" descr=""/>
          <p:cNvSpPr txBox="1"/>
          <p:nvPr/>
        </p:nvSpPr>
        <p:spPr>
          <a:xfrm>
            <a:off x="1652732" y="5105403"/>
            <a:ext cx="6112510" cy="120269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29"/>
              </a:spcBef>
            </a:pP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185">
                <a:latin typeface="Arial MT"/>
                <a:cs typeface="Arial MT"/>
              </a:rPr>
              <a:t> </a:t>
            </a:r>
            <a:r>
              <a:rPr dirty="0" sz="2600" spc="-70">
                <a:latin typeface="Arial MT"/>
                <a:cs typeface="Arial MT"/>
              </a:rPr>
              <a:t>consumo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50">
                <a:latin typeface="Arial MT"/>
                <a:cs typeface="Arial MT"/>
              </a:rPr>
              <a:t>água</a:t>
            </a:r>
            <a:r>
              <a:rPr dirty="0" sz="2600" spc="-35">
                <a:latin typeface="Arial MT"/>
                <a:cs typeface="Arial MT"/>
              </a:rPr>
              <a:t> </a:t>
            </a:r>
            <a:r>
              <a:rPr dirty="0" sz="2600" spc="-100">
                <a:latin typeface="Arial MT"/>
                <a:cs typeface="Arial MT"/>
              </a:rPr>
              <a:t>(em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35">
                <a:latin typeface="Arial MT"/>
                <a:cs typeface="Arial MT"/>
              </a:rPr>
              <a:t>m</a:t>
            </a:r>
            <a:r>
              <a:rPr dirty="0" sz="2600" spc="-35">
                <a:latin typeface="Microsoft JhengHei Light"/>
                <a:cs typeface="Microsoft JhengHei Light"/>
              </a:rPr>
              <a:t>³</a:t>
            </a:r>
            <a:r>
              <a:rPr dirty="0" sz="2600" spc="-35">
                <a:latin typeface="Arial MT"/>
                <a:cs typeface="Arial MT"/>
              </a:rPr>
              <a:t>)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é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55">
                <a:latin typeface="Arial MT"/>
                <a:cs typeface="Arial MT"/>
              </a:rPr>
              <a:t>apresentado </a:t>
            </a:r>
            <a:r>
              <a:rPr dirty="0" sz="2600">
                <a:latin typeface="Arial MT"/>
                <a:cs typeface="Arial MT"/>
              </a:rPr>
              <a:t>no</a:t>
            </a:r>
            <a:r>
              <a:rPr dirty="0" sz="2600" spc="-16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gráfico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ao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lado,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desde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início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sua </a:t>
            </a:r>
            <a:r>
              <a:rPr dirty="0" sz="2600" spc="-60">
                <a:latin typeface="Arial MT"/>
                <a:cs typeface="Arial MT"/>
              </a:rPr>
              <a:t>série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histórica,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em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2015.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2888962" y="9112264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9" name="object 49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405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97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61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97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405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61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97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2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90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202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50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42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712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712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42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03542"/>
          <a:ext cx="16338550" cy="1368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84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</a:tr>
              <a:tr h="783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50">
                          <a:latin typeface="Tahoma"/>
                          <a:cs typeface="Tahoma"/>
                        </a:rPr>
                        <a:t>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385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Instalar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sistema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microgeração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energia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solar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fotovoltaica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nas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edificações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TRT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que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houver viabilidade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 marR="139700">
                        <a:lnSpc>
                          <a:spcPct val="114599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Manutenção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Projetos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206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julho/2020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1.836.682,96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7493" y="4064083"/>
          <a:ext cx="16338550" cy="1771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dirty="0" sz="1400" spc="-50">
                          <a:latin typeface="Tahoma"/>
                          <a:cs typeface="Tahoma"/>
                        </a:rPr>
                        <a:t>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46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675005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Revisar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periodicamente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demanda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energia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contratada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devidas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adequações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9700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Manutenção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Projetos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janeiro/2022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50">
                          <a:latin typeface="Tahoma"/>
                          <a:cs typeface="Tahoma"/>
                        </a:rPr>
                        <a:t>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79311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60">
                          <a:latin typeface="Tahoma"/>
                          <a:cs typeface="Tahoma"/>
                        </a:rPr>
                        <a:t>Monitorar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elétrica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nas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edificações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Administração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janeiro/2021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10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Água e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695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Assegurar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cumprimento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das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normas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quanto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ao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despejo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esgoto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pluvial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cloacal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nas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redes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públicas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3970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Manutenção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Projetos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janeiro/2024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360435" y="6160511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11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015826" y="6185848"/>
            <a:ext cx="10261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Água e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esgoto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03864" y="5949628"/>
            <a:ext cx="3567429" cy="654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Instalar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30">
                <a:latin typeface="Tahoma"/>
                <a:cs typeface="Tahoma"/>
              </a:rPr>
              <a:t>sistema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30">
                <a:latin typeface="Tahoma"/>
                <a:cs typeface="Tahoma"/>
              </a:rPr>
              <a:t>aproveitamento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30">
                <a:latin typeface="Tahoma"/>
                <a:cs typeface="Tahoma"/>
              </a:rPr>
              <a:t>água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-25">
                <a:latin typeface="Tahoma"/>
                <a:cs typeface="Tahoma"/>
              </a:rPr>
              <a:t>das </a:t>
            </a:r>
            <a:r>
              <a:rPr dirty="0" sz="1200" spc="10">
                <a:latin typeface="Tahoma"/>
                <a:cs typeface="Tahoma"/>
              </a:rPr>
              <a:t>chuvas</a:t>
            </a:r>
            <a:r>
              <a:rPr dirty="0" sz="1200" spc="7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nos</a:t>
            </a:r>
            <a:r>
              <a:rPr dirty="0" sz="1200" spc="7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novos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projetos</a:t>
            </a:r>
            <a:r>
              <a:rPr dirty="0" sz="1200" spc="7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edificações</a:t>
            </a:r>
            <a:r>
              <a:rPr dirty="0" sz="1200" spc="7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a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serem construídas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872786" y="6054403"/>
            <a:ext cx="201485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Secretaria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Manutenção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e </a:t>
            </a:r>
            <a:r>
              <a:rPr dirty="0" sz="1200" spc="-10">
                <a:latin typeface="Tahoma"/>
                <a:cs typeface="Tahoma"/>
              </a:rPr>
              <a:t>Projetos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483721" y="6185848"/>
            <a:ext cx="9245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janeiro/2023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177044" y="6185848"/>
            <a:ext cx="11544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dezembro/2026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985859" y="6185848"/>
            <a:ext cx="1113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Em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andamento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6192194" y="6185848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60435" y="6865361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12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015826" y="6890698"/>
            <a:ext cx="10261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Água e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esgoto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03864" y="6890698"/>
            <a:ext cx="32905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60">
                <a:latin typeface="Tahoma"/>
                <a:cs typeface="Tahoma"/>
              </a:rPr>
              <a:t>Monitorar</a:t>
            </a:r>
            <a:r>
              <a:rPr dirty="0" sz="1200" spc="-15">
                <a:latin typeface="Tahoma"/>
                <a:cs typeface="Tahoma"/>
              </a:rPr>
              <a:t> </a:t>
            </a:r>
            <a:r>
              <a:rPr dirty="0" sz="1200" spc="70">
                <a:latin typeface="Tahoma"/>
                <a:cs typeface="Tahoma"/>
              </a:rPr>
              <a:t>o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consumo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água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das</a:t>
            </a:r>
            <a:r>
              <a:rPr dirty="0" sz="1200" spc="-10">
                <a:latin typeface="Tahoma"/>
                <a:cs typeface="Tahoma"/>
              </a:rPr>
              <a:t> edificações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872786" y="6890698"/>
            <a:ext cx="20224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Secretaria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35">
                <a:latin typeface="Tahoma"/>
                <a:cs typeface="Tahoma"/>
              </a:rPr>
              <a:t>Administração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483721" y="6890698"/>
            <a:ext cx="9245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janeiro/2021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177044" y="6890698"/>
            <a:ext cx="11544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dezembro/2026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3985859" y="6890698"/>
            <a:ext cx="1113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Em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andamento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6192194" y="6890698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27" name="object 27" descr=""/>
          <p:cNvGrpSpPr/>
          <p:nvPr/>
        </p:nvGrpSpPr>
        <p:grpSpPr>
          <a:xfrm>
            <a:off x="997493" y="4007799"/>
            <a:ext cx="16262350" cy="28575"/>
            <a:chOff x="997493" y="4007799"/>
            <a:chExt cx="16262350" cy="28575"/>
          </a:xfrm>
        </p:grpSpPr>
        <p:sp>
          <p:nvSpPr>
            <p:cNvPr id="28" name="object 28" descr=""/>
            <p:cNvSpPr/>
            <p:nvPr/>
          </p:nvSpPr>
          <p:spPr>
            <a:xfrm>
              <a:off x="997483" y="4007801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954836" y="19050"/>
                  </a:moveTo>
                  <a:lnTo>
                    <a:pt x="945311" y="19050"/>
                  </a:lnTo>
                  <a:lnTo>
                    <a:pt x="945311" y="28575"/>
                  </a:lnTo>
                  <a:lnTo>
                    <a:pt x="954836" y="28575"/>
                  </a:lnTo>
                  <a:lnTo>
                    <a:pt x="954836" y="19050"/>
                  </a:lnTo>
                  <a:close/>
                </a:path>
                <a:path w="16262350" h="2857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28575">
                  <a:moveTo>
                    <a:pt x="2742869" y="19050"/>
                  </a:moveTo>
                  <a:lnTo>
                    <a:pt x="2733344" y="19050"/>
                  </a:lnTo>
                  <a:lnTo>
                    <a:pt x="2733344" y="28575"/>
                  </a:lnTo>
                  <a:lnTo>
                    <a:pt x="2742869" y="28575"/>
                  </a:lnTo>
                  <a:lnTo>
                    <a:pt x="2742869" y="19050"/>
                  </a:lnTo>
                  <a:close/>
                </a:path>
                <a:path w="16262350" h="2857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28575">
                  <a:moveTo>
                    <a:pt x="6811797" y="19050"/>
                  </a:moveTo>
                  <a:lnTo>
                    <a:pt x="6802272" y="19050"/>
                  </a:lnTo>
                  <a:lnTo>
                    <a:pt x="6802272" y="28575"/>
                  </a:lnTo>
                  <a:lnTo>
                    <a:pt x="6811797" y="28575"/>
                  </a:lnTo>
                  <a:lnTo>
                    <a:pt x="6811797" y="19050"/>
                  </a:lnTo>
                  <a:close/>
                </a:path>
                <a:path w="16262350" h="2857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28575">
                  <a:moveTo>
                    <a:pt x="9029522" y="19050"/>
                  </a:moveTo>
                  <a:lnTo>
                    <a:pt x="9019997" y="19050"/>
                  </a:lnTo>
                  <a:lnTo>
                    <a:pt x="9019997" y="28575"/>
                  </a:lnTo>
                  <a:lnTo>
                    <a:pt x="9029522" y="28575"/>
                  </a:lnTo>
                  <a:lnTo>
                    <a:pt x="9029522" y="19050"/>
                  </a:lnTo>
                  <a:close/>
                </a:path>
                <a:path w="16262350" h="2857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28575">
                  <a:moveTo>
                    <a:pt x="10837596" y="19050"/>
                  </a:moveTo>
                  <a:lnTo>
                    <a:pt x="10828071" y="19050"/>
                  </a:lnTo>
                  <a:lnTo>
                    <a:pt x="10828071" y="28575"/>
                  </a:lnTo>
                  <a:lnTo>
                    <a:pt x="10837596" y="28575"/>
                  </a:lnTo>
                  <a:lnTo>
                    <a:pt x="10837596" y="19050"/>
                  </a:lnTo>
                  <a:close/>
                </a:path>
                <a:path w="16262350" h="2857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28575">
                  <a:moveTo>
                    <a:pt x="12645670" y="19050"/>
                  </a:moveTo>
                  <a:lnTo>
                    <a:pt x="12636145" y="19050"/>
                  </a:lnTo>
                  <a:lnTo>
                    <a:pt x="12636145" y="28575"/>
                  </a:lnTo>
                  <a:lnTo>
                    <a:pt x="12645670" y="28575"/>
                  </a:lnTo>
                  <a:lnTo>
                    <a:pt x="12645670" y="19050"/>
                  </a:lnTo>
                  <a:close/>
                </a:path>
                <a:path w="16262350" h="2857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28575">
                  <a:moveTo>
                    <a:pt x="14453743" y="19050"/>
                  </a:moveTo>
                  <a:lnTo>
                    <a:pt x="14444218" y="19050"/>
                  </a:lnTo>
                  <a:lnTo>
                    <a:pt x="14444218" y="28575"/>
                  </a:lnTo>
                  <a:lnTo>
                    <a:pt x="14453743" y="28575"/>
                  </a:lnTo>
                  <a:lnTo>
                    <a:pt x="14453743" y="19050"/>
                  </a:lnTo>
                  <a:close/>
                </a:path>
                <a:path w="16262350" h="2857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28575">
                  <a:moveTo>
                    <a:pt x="16261804" y="19050"/>
                  </a:moveTo>
                  <a:lnTo>
                    <a:pt x="16252279" y="19050"/>
                  </a:lnTo>
                  <a:lnTo>
                    <a:pt x="16252279" y="28575"/>
                  </a:lnTo>
                  <a:lnTo>
                    <a:pt x="16261804" y="28575"/>
                  </a:lnTo>
                  <a:lnTo>
                    <a:pt x="16261804" y="1905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997493" y="4022087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952326" y="4022087"/>
              <a:ext cx="5857240" cy="0"/>
            </a:xfrm>
            <a:custGeom>
              <a:avLst/>
              <a:gdLst/>
              <a:ahLst/>
              <a:cxnLst/>
              <a:rect l="l" t="t" r="r" b="b"/>
              <a:pathLst>
                <a:path w="5857240" h="0">
                  <a:moveTo>
                    <a:pt x="0" y="0"/>
                  </a:moveTo>
                  <a:lnTo>
                    <a:pt x="1788037" y="0"/>
                  </a:lnTo>
                </a:path>
                <a:path w="5857240" h="0">
                  <a:moveTo>
                    <a:pt x="1788037" y="0"/>
                  </a:moveTo>
                  <a:lnTo>
                    <a:pt x="585695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7809285" y="4022087"/>
              <a:ext cx="9450070" cy="0"/>
            </a:xfrm>
            <a:custGeom>
              <a:avLst/>
              <a:gdLst/>
              <a:ahLst/>
              <a:cxnLst/>
              <a:rect l="l" t="t" r="r" b="b"/>
              <a:pathLst>
                <a:path w="9450069" h="0">
                  <a:moveTo>
                    <a:pt x="0" y="0"/>
                  </a:moveTo>
                  <a:lnTo>
                    <a:pt x="2217731" y="0"/>
                  </a:lnTo>
                </a:path>
                <a:path w="9450069" h="0">
                  <a:moveTo>
                    <a:pt x="2217731" y="0"/>
                  </a:moveTo>
                  <a:lnTo>
                    <a:pt x="4025801" y="0"/>
                  </a:lnTo>
                </a:path>
                <a:path w="9450069" h="0">
                  <a:moveTo>
                    <a:pt x="4025801" y="0"/>
                  </a:moveTo>
                  <a:lnTo>
                    <a:pt x="945001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2" name="object 32" descr=""/>
          <p:cNvGrpSpPr/>
          <p:nvPr/>
        </p:nvGrpSpPr>
        <p:grpSpPr>
          <a:xfrm>
            <a:off x="997493" y="5865174"/>
            <a:ext cx="16262350" cy="1433195"/>
            <a:chOff x="997493" y="5865174"/>
            <a:chExt cx="16262350" cy="1433195"/>
          </a:xfrm>
        </p:grpSpPr>
        <p:sp>
          <p:nvSpPr>
            <p:cNvPr id="33" name="object 33" descr=""/>
            <p:cNvSpPr/>
            <p:nvPr/>
          </p:nvSpPr>
          <p:spPr>
            <a:xfrm>
              <a:off x="997483" y="5865177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2857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2857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2857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2857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2857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2857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002256" y="59204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997483" y="5884227"/>
              <a:ext cx="955040" cy="819150"/>
            </a:xfrm>
            <a:custGeom>
              <a:avLst/>
              <a:gdLst/>
              <a:ahLst/>
              <a:cxnLst/>
              <a:rect l="l" t="t" r="r" b="b"/>
              <a:pathLst>
                <a:path w="955039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955039" h="81915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1947563" y="59204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942795" y="5884227"/>
              <a:ext cx="1797685" cy="819150"/>
            </a:xfrm>
            <a:custGeom>
              <a:avLst/>
              <a:gdLst/>
              <a:ahLst/>
              <a:cxnLst/>
              <a:rect l="l" t="t" r="r" b="b"/>
              <a:pathLst>
                <a:path w="179768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797685" h="81915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3735601" y="59204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3730828" y="5884227"/>
              <a:ext cx="4078604" cy="819150"/>
            </a:xfrm>
            <a:custGeom>
              <a:avLst/>
              <a:gdLst/>
              <a:ahLst/>
              <a:cxnLst/>
              <a:rect l="l" t="t" r="r" b="b"/>
              <a:pathLst>
                <a:path w="4078604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4078604" h="81915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7804523" y="59204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7799755" y="5884227"/>
              <a:ext cx="2227580" cy="819150"/>
            </a:xfrm>
            <a:custGeom>
              <a:avLst/>
              <a:gdLst/>
              <a:ahLst/>
              <a:cxnLst/>
              <a:rect l="l" t="t" r="r" b="b"/>
              <a:pathLst>
                <a:path w="2227579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2227579" h="81915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10022254" y="59204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10017480" y="588422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4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4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11830324" y="59204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1825555" y="588422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13638395" y="59204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3633628" y="588422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15446467" y="59204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5441701" y="588422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7254536" y="59204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997483" y="6693852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002256" y="67523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997483" y="6712902"/>
              <a:ext cx="955040" cy="575945"/>
            </a:xfrm>
            <a:custGeom>
              <a:avLst/>
              <a:gdLst/>
              <a:ahLst/>
              <a:cxnLst/>
              <a:rect l="l" t="t" r="r" b="b"/>
              <a:pathLst>
                <a:path w="955039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955039" h="57594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1947563" y="67523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1942795" y="6712902"/>
              <a:ext cx="1797685" cy="575945"/>
            </a:xfrm>
            <a:custGeom>
              <a:avLst/>
              <a:gdLst/>
              <a:ahLst/>
              <a:cxnLst/>
              <a:rect l="l" t="t" r="r" b="b"/>
              <a:pathLst>
                <a:path w="1797685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1797685" h="575945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3735601" y="67523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3730828" y="6712902"/>
              <a:ext cx="4078604" cy="575945"/>
            </a:xfrm>
            <a:custGeom>
              <a:avLst/>
              <a:gdLst/>
              <a:ahLst/>
              <a:cxnLst/>
              <a:rect l="l" t="t" r="r" b="b"/>
              <a:pathLst>
                <a:path w="4078604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4078604" h="575945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7804523" y="67523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7799755" y="6712902"/>
              <a:ext cx="2227580" cy="575945"/>
            </a:xfrm>
            <a:custGeom>
              <a:avLst/>
              <a:gdLst/>
              <a:ahLst/>
              <a:cxnLst/>
              <a:rect l="l" t="t" r="r" b="b"/>
              <a:pathLst>
                <a:path w="2227579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2227579" h="575945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10022254" y="67523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10017480" y="6712902"/>
              <a:ext cx="1818005" cy="575945"/>
            </a:xfrm>
            <a:custGeom>
              <a:avLst/>
              <a:gdLst/>
              <a:ahLst/>
              <a:cxnLst/>
              <a:rect l="l" t="t" r="r" b="b"/>
              <a:pathLst>
                <a:path w="1818004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1818004" h="57594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11830324" y="67523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11825555" y="6712902"/>
              <a:ext cx="1818005" cy="575945"/>
            </a:xfrm>
            <a:custGeom>
              <a:avLst/>
              <a:gdLst/>
              <a:ahLst/>
              <a:cxnLst/>
              <a:rect l="l" t="t" r="r" b="b"/>
              <a:pathLst>
                <a:path w="1818005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1818005" h="57594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13638395" y="67523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13633628" y="6712902"/>
              <a:ext cx="1818005" cy="575945"/>
            </a:xfrm>
            <a:custGeom>
              <a:avLst/>
              <a:gdLst/>
              <a:ahLst/>
              <a:cxnLst/>
              <a:rect l="l" t="t" r="r" b="b"/>
              <a:pathLst>
                <a:path w="1818005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1818005" h="57594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15446467" y="67523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15441701" y="6712902"/>
              <a:ext cx="1818005" cy="575945"/>
            </a:xfrm>
            <a:custGeom>
              <a:avLst/>
              <a:gdLst/>
              <a:ahLst/>
              <a:cxnLst/>
              <a:rect l="l" t="t" r="r" b="b"/>
              <a:pathLst>
                <a:path w="1818005" h="575945">
                  <a:moveTo>
                    <a:pt x="9525" y="566064"/>
                  </a:moveTo>
                  <a:lnTo>
                    <a:pt x="0" y="566064"/>
                  </a:lnTo>
                  <a:lnTo>
                    <a:pt x="0" y="575589"/>
                  </a:lnTo>
                  <a:lnTo>
                    <a:pt x="9525" y="575589"/>
                  </a:lnTo>
                  <a:lnTo>
                    <a:pt x="9525" y="566064"/>
                  </a:lnTo>
                  <a:close/>
                </a:path>
                <a:path w="1818005" h="575945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17254536" y="6752360"/>
              <a:ext cx="0" cy="497205"/>
            </a:xfrm>
            <a:custGeom>
              <a:avLst/>
              <a:gdLst/>
              <a:ahLst/>
              <a:cxnLst/>
              <a:rect l="l" t="t" r="r" b="b"/>
              <a:pathLst>
                <a:path w="0" h="497204">
                  <a:moveTo>
                    <a:pt x="0" y="0"/>
                  </a:moveTo>
                  <a:lnTo>
                    <a:pt x="0" y="4966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17249774" y="727895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5"/>
                  </a:moveTo>
                  <a:lnTo>
                    <a:pt x="0" y="9525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5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997493" y="5879462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997493" y="6708137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997493" y="7293244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1952326" y="5879462"/>
              <a:ext cx="1788160" cy="0"/>
            </a:xfrm>
            <a:custGeom>
              <a:avLst/>
              <a:gdLst/>
              <a:ahLst/>
              <a:cxnLst/>
              <a:rect l="l" t="t" r="r" b="b"/>
              <a:pathLst>
                <a:path w="1788160" h="0">
                  <a:moveTo>
                    <a:pt x="0" y="0"/>
                  </a:moveTo>
                  <a:lnTo>
                    <a:pt x="1788037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1952326" y="6708137"/>
              <a:ext cx="1788160" cy="0"/>
            </a:xfrm>
            <a:custGeom>
              <a:avLst/>
              <a:gdLst/>
              <a:ahLst/>
              <a:cxnLst/>
              <a:rect l="l" t="t" r="r" b="b"/>
              <a:pathLst>
                <a:path w="1788160" h="0">
                  <a:moveTo>
                    <a:pt x="0" y="0"/>
                  </a:moveTo>
                  <a:lnTo>
                    <a:pt x="1788037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1952326" y="5879462"/>
              <a:ext cx="5857240" cy="1414145"/>
            </a:xfrm>
            <a:custGeom>
              <a:avLst/>
              <a:gdLst/>
              <a:ahLst/>
              <a:cxnLst/>
              <a:rect l="l" t="t" r="r" b="b"/>
              <a:pathLst>
                <a:path w="5857240" h="1414145">
                  <a:moveTo>
                    <a:pt x="0" y="1413782"/>
                  </a:moveTo>
                  <a:lnTo>
                    <a:pt x="1788037" y="1413782"/>
                  </a:lnTo>
                </a:path>
                <a:path w="5857240" h="1414145">
                  <a:moveTo>
                    <a:pt x="1788037" y="0"/>
                  </a:moveTo>
                  <a:lnTo>
                    <a:pt x="585695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3740364" y="6708137"/>
              <a:ext cx="4069079" cy="0"/>
            </a:xfrm>
            <a:custGeom>
              <a:avLst/>
              <a:gdLst/>
              <a:ahLst/>
              <a:cxnLst/>
              <a:rect l="l" t="t" r="r" b="b"/>
              <a:pathLst>
                <a:path w="4069079" h="0">
                  <a:moveTo>
                    <a:pt x="0" y="0"/>
                  </a:moveTo>
                  <a:lnTo>
                    <a:pt x="406892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3740364" y="7293244"/>
              <a:ext cx="4069079" cy="0"/>
            </a:xfrm>
            <a:custGeom>
              <a:avLst/>
              <a:gdLst/>
              <a:ahLst/>
              <a:cxnLst/>
              <a:rect l="l" t="t" r="r" b="b"/>
              <a:pathLst>
                <a:path w="4069079" h="0">
                  <a:moveTo>
                    <a:pt x="0" y="0"/>
                  </a:moveTo>
                  <a:lnTo>
                    <a:pt x="406892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7809285" y="5879462"/>
              <a:ext cx="2218055" cy="0"/>
            </a:xfrm>
            <a:custGeom>
              <a:avLst/>
              <a:gdLst/>
              <a:ahLst/>
              <a:cxnLst/>
              <a:rect l="l" t="t" r="r" b="b"/>
              <a:pathLst>
                <a:path w="2218054" h="0">
                  <a:moveTo>
                    <a:pt x="0" y="0"/>
                  </a:moveTo>
                  <a:lnTo>
                    <a:pt x="221773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7809285" y="6708137"/>
              <a:ext cx="2218055" cy="0"/>
            </a:xfrm>
            <a:custGeom>
              <a:avLst/>
              <a:gdLst/>
              <a:ahLst/>
              <a:cxnLst/>
              <a:rect l="l" t="t" r="r" b="b"/>
              <a:pathLst>
                <a:path w="2218054" h="0">
                  <a:moveTo>
                    <a:pt x="0" y="0"/>
                  </a:moveTo>
                  <a:lnTo>
                    <a:pt x="221773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7809285" y="5879462"/>
              <a:ext cx="4025900" cy="1414145"/>
            </a:xfrm>
            <a:custGeom>
              <a:avLst/>
              <a:gdLst/>
              <a:ahLst/>
              <a:cxnLst/>
              <a:rect l="l" t="t" r="r" b="b"/>
              <a:pathLst>
                <a:path w="4025900" h="1414145">
                  <a:moveTo>
                    <a:pt x="0" y="1413782"/>
                  </a:moveTo>
                  <a:lnTo>
                    <a:pt x="2217731" y="1413782"/>
                  </a:lnTo>
                </a:path>
                <a:path w="4025900" h="1414145">
                  <a:moveTo>
                    <a:pt x="2217731" y="0"/>
                  </a:moveTo>
                  <a:lnTo>
                    <a:pt x="402580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10027016" y="6708137"/>
              <a:ext cx="1808480" cy="0"/>
            </a:xfrm>
            <a:custGeom>
              <a:avLst/>
              <a:gdLst/>
              <a:ahLst/>
              <a:cxnLst/>
              <a:rect l="l" t="t" r="r" b="b"/>
              <a:pathLst>
                <a:path w="1808479" h="0">
                  <a:moveTo>
                    <a:pt x="0" y="0"/>
                  </a:moveTo>
                  <a:lnTo>
                    <a:pt x="180807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10027016" y="5879462"/>
              <a:ext cx="7232650" cy="1414145"/>
            </a:xfrm>
            <a:custGeom>
              <a:avLst/>
              <a:gdLst/>
              <a:ahLst/>
              <a:cxnLst/>
              <a:rect l="l" t="t" r="r" b="b"/>
              <a:pathLst>
                <a:path w="7232650" h="1414145">
                  <a:moveTo>
                    <a:pt x="0" y="1413782"/>
                  </a:moveTo>
                  <a:lnTo>
                    <a:pt x="1808070" y="1413782"/>
                  </a:lnTo>
                </a:path>
                <a:path w="7232650" h="1414145">
                  <a:moveTo>
                    <a:pt x="1808070" y="0"/>
                  </a:moveTo>
                  <a:lnTo>
                    <a:pt x="72322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11835087" y="6708137"/>
              <a:ext cx="5424805" cy="0"/>
            </a:xfrm>
            <a:custGeom>
              <a:avLst/>
              <a:gdLst/>
              <a:ahLst/>
              <a:cxnLst/>
              <a:rect l="l" t="t" r="r" b="b"/>
              <a:pathLst>
                <a:path w="5424805" h="0">
                  <a:moveTo>
                    <a:pt x="0" y="0"/>
                  </a:moveTo>
                  <a:lnTo>
                    <a:pt x="542421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11835087" y="7293244"/>
              <a:ext cx="5424805" cy="0"/>
            </a:xfrm>
            <a:custGeom>
              <a:avLst/>
              <a:gdLst/>
              <a:ahLst/>
              <a:cxnLst/>
              <a:rect l="l" t="t" r="r" b="b"/>
              <a:pathLst>
                <a:path w="5424805" h="0">
                  <a:moveTo>
                    <a:pt x="0" y="0"/>
                  </a:moveTo>
                  <a:lnTo>
                    <a:pt x="542421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5" name="object 8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pc="-55"/>
              <a:t>Energia</a:t>
            </a:r>
            <a:r>
              <a:rPr dirty="0" spc="-70"/>
              <a:t> </a:t>
            </a:r>
            <a:r>
              <a:rPr dirty="0"/>
              <a:t>Elétrica,</a:t>
            </a:r>
            <a:r>
              <a:rPr dirty="0" spc="-65"/>
              <a:t> </a:t>
            </a:r>
            <a:r>
              <a:rPr dirty="0" spc="-90"/>
              <a:t>Água</a:t>
            </a:r>
            <a:r>
              <a:rPr dirty="0" spc="-7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50"/>
              <a:t>esgoto</a:t>
            </a:r>
            <a:r>
              <a:rPr dirty="0" spc="-70"/>
              <a:t> </a:t>
            </a:r>
            <a:r>
              <a:rPr dirty="0" spc="-50"/>
              <a:t>e </a:t>
            </a:r>
            <a:r>
              <a:rPr dirty="0" spc="-10"/>
              <a:t>Reformas</a:t>
            </a:r>
          </a:p>
        </p:txBody>
      </p:sp>
      <p:sp>
        <p:nvSpPr>
          <p:cNvPr id="86" name="object 86" descr=""/>
          <p:cNvSpPr txBox="1"/>
          <p:nvPr/>
        </p:nvSpPr>
        <p:spPr>
          <a:xfrm>
            <a:off x="984793" y="1990044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87" name="object 87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4" name="object 4" descr=""/>
            <p:cNvSpPr/>
            <p:nvPr/>
          </p:nvSpPr>
          <p:spPr>
            <a:xfrm>
              <a:off x="0" y="8595693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6"/>
                  </a:moveTo>
                  <a:lnTo>
                    <a:pt x="0" y="1691306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6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50826" y="1136240"/>
            <a:ext cx="4448174" cy="752474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217976" y="927131"/>
            <a:ext cx="5269865" cy="1000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400" spc="-275" b="1">
                <a:latin typeface="Arial"/>
                <a:cs typeface="Arial"/>
              </a:rPr>
              <a:t>Administração</a:t>
            </a:r>
            <a:endParaRPr sz="64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217976" y="2391772"/>
            <a:ext cx="7778750" cy="5352415"/>
          </a:xfrm>
          <a:prstGeom prst="rect">
            <a:avLst/>
          </a:prstGeom>
        </p:spPr>
        <p:txBody>
          <a:bodyPr wrap="square" lIns="0" tIns="819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dirty="0" sz="3000" spc="-150" b="1">
                <a:solidFill>
                  <a:srgbClr val="FFFFFF"/>
                </a:solidFill>
                <a:latin typeface="Arial"/>
                <a:cs typeface="Arial"/>
              </a:rPr>
              <a:t>Ricardo</a:t>
            </a:r>
            <a:r>
              <a:rPr dirty="0" sz="3000" spc="-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85" b="1">
                <a:solidFill>
                  <a:srgbClr val="FFFFFF"/>
                </a:solidFill>
                <a:latin typeface="Arial"/>
                <a:cs typeface="Arial"/>
              </a:rPr>
              <a:t>Hofmeister</a:t>
            </a:r>
            <a:r>
              <a:rPr dirty="0" sz="3000" spc="-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130" b="1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dirty="0" sz="3000" spc="-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105" b="1">
                <a:solidFill>
                  <a:srgbClr val="FFFFFF"/>
                </a:solidFill>
                <a:latin typeface="Arial"/>
                <a:cs typeface="Arial"/>
              </a:rPr>
              <a:t>Almeida</a:t>
            </a:r>
            <a:r>
              <a:rPr dirty="0" sz="3000" spc="-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65" b="1">
                <a:solidFill>
                  <a:srgbClr val="FFFFFF"/>
                </a:solidFill>
                <a:latin typeface="Arial"/>
                <a:cs typeface="Arial"/>
              </a:rPr>
              <a:t>Martins</a:t>
            </a:r>
            <a:r>
              <a:rPr dirty="0" sz="3000" spc="-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70" b="1">
                <a:solidFill>
                  <a:srgbClr val="FFFFFF"/>
                </a:solidFill>
                <a:latin typeface="Arial"/>
                <a:cs typeface="Arial"/>
              </a:rPr>
              <a:t>Costa</a:t>
            </a:r>
            <a:endParaRPr sz="3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Presidente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15"/>
              </a:spcBef>
            </a:pPr>
            <a:endParaRPr sz="2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3000" spc="-120" b="1">
                <a:solidFill>
                  <a:srgbClr val="FFFFFF"/>
                </a:solidFill>
                <a:latin typeface="Arial"/>
                <a:cs typeface="Arial"/>
              </a:rPr>
              <a:t>Alexandre</a:t>
            </a:r>
            <a:r>
              <a:rPr dirty="0" sz="3000" spc="-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80" b="1">
                <a:solidFill>
                  <a:srgbClr val="FFFFFF"/>
                </a:solidFill>
                <a:latin typeface="Arial"/>
                <a:cs typeface="Arial"/>
              </a:rPr>
              <a:t>Corrêa</a:t>
            </a:r>
            <a:r>
              <a:rPr dirty="0" sz="3000" spc="-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130" b="1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dirty="0" sz="3000" spc="-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20" b="1">
                <a:solidFill>
                  <a:srgbClr val="FFFFFF"/>
                </a:solidFill>
                <a:latin typeface="Arial"/>
                <a:cs typeface="Arial"/>
              </a:rPr>
              <a:t>Cruz</a:t>
            </a:r>
            <a:endParaRPr sz="3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2600" spc="-20">
                <a:solidFill>
                  <a:srgbClr val="FFFFFF"/>
                </a:solidFill>
                <a:latin typeface="Arial MT"/>
                <a:cs typeface="Arial MT"/>
              </a:rPr>
              <a:t>Vice-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Presidente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2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3000" spc="-210" b="1">
                <a:solidFill>
                  <a:srgbClr val="FFFFFF"/>
                </a:solidFill>
                <a:latin typeface="Arial"/>
                <a:cs typeface="Arial"/>
              </a:rPr>
              <a:t>Laís</a:t>
            </a:r>
            <a:r>
              <a:rPr dirty="0" sz="30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85" b="1">
                <a:solidFill>
                  <a:srgbClr val="FFFFFF"/>
                </a:solidFill>
                <a:latin typeface="Arial"/>
                <a:cs typeface="Arial"/>
              </a:rPr>
              <a:t>Helena</a:t>
            </a:r>
            <a:r>
              <a:rPr dirty="0" sz="3000" spc="-100" b="1">
                <a:solidFill>
                  <a:srgbClr val="FFFFFF"/>
                </a:solidFill>
                <a:latin typeface="Arial"/>
                <a:cs typeface="Arial"/>
              </a:rPr>
              <a:t> Jaeger</a:t>
            </a:r>
            <a:r>
              <a:rPr dirty="0" sz="30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10" b="1">
                <a:solidFill>
                  <a:srgbClr val="FFFFFF"/>
                </a:solidFill>
                <a:latin typeface="Arial"/>
                <a:cs typeface="Arial"/>
              </a:rPr>
              <a:t>Nicotti</a:t>
            </a:r>
            <a:endParaRPr sz="3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2600" spc="-30">
                <a:solidFill>
                  <a:srgbClr val="FFFFFF"/>
                </a:solidFill>
                <a:latin typeface="Arial MT"/>
                <a:cs typeface="Arial MT"/>
              </a:rPr>
              <a:t>Corregedora</a:t>
            </a:r>
            <a:r>
              <a:rPr dirty="0" sz="2600" spc="-12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Regional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2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3000" spc="-20" b="1">
                <a:solidFill>
                  <a:srgbClr val="FFFFFF"/>
                </a:solidFill>
                <a:latin typeface="Arial"/>
                <a:cs typeface="Arial"/>
              </a:rPr>
              <a:t>Maria</a:t>
            </a:r>
            <a:r>
              <a:rPr dirty="0" sz="3000" spc="-1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90" b="1">
                <a:solidFill>
                  <a:srgbClr val="FFFFFF"/>
                </a:solidFill>
                <a:latin typeface="Arial"/>
                <a:cs typeface="Arial"/>
              </a:rPr>
              <a:t>Madalena</a:t>
            </a:r>
            <a:r>
              <a:rPr dirty="0" sz="3000" spc="-114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10" b="1">
                <a:solidFill>
                  <a:srgbClr val="FFFFFF"/>
                </a:solidFill>
                <a:latin typeface="Arial"/>
                <a:cs typeface="Arial"/>
              </a:rPr>
              <a:t>Telesca</a:t>
            </a:r>
            <a:endParaRPr sz="3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2600" spc="-20">
                <a:solidFill>
                  <a:srgbClr val="FFFFFF"/>
                </a:solidFill>
                <a:latin typeface="Arial MT"/>
                <a:cs typeface="Arial MT"/>
              </a:rPr>
              <a:t>Vice-</a:t>
            </a:r>
            <a:r>
              <a:rPr dirty="0" sz="2600" spc="-30">
                <a:solidFill>
                  <a:srgbClr val="FFFFFF"/>
                </a:solidFill>
                <a:latin typeface="Arial MT"/>
                <a:cs typeface="Arial MT"/>
              </a:rPr>
              <a:t>Corregedora</a:t>
            </a:r>
            <a:r>
              <a:rPr dirty="0" sz="2600" spc="-9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Regional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405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97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61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97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405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61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97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2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90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11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71"/>
                  </a:moveTo>
                  <a:lnTo>
                    <a:pt x="1662188" y="773988"/>
                  </a:lnTo>
                  <a:lnTo>
                    <a:pt x="1658010" y="725855"/>
                  </a:lnTo>
                  <a:lnTo>
                    <a:pt x="1651127" y="678548"/>
                  </a:lnTo>
                  <a:lnTo>
                    <a:pt x="1641640" y="632142"/>
                  </a:lnTo>
                  <a:lnTo>
                    <a:pt x="1629600" y="586701"/>
                  </a:lnTo>
                  <a:lnTo>
                    <a:pt x="1615109" y="542328"/>
                  </a:lnTo>
                  <a:lnTo>
                    <a:pt x="1598244" y="499084"/>
                  </a:lnTo>
                  <a:lnTo>
                    <a:pt x="1579067" y="457060"/>
                  </a:lnTo>
                  <a:lnTo>
                    <a:pt x="1557655" y="416318"/>
                  </a:lnTo>
                  <a:lnTo>
                    <a:pt x="1534109" y="376936"/>
                  </a:lnTo>
                  <a:lnTo>
                    <a:pt x="1508480" y="339013"/>
                  </a:lnTo>
                  <a:lnTo>
                    <a:pt x="1480870" y="302615"/>
                  </a:lnTo>
                  <a:lnTo>
                    <a:pt x="1451343" y="267804"/>
                  </a:lnTo>
                  <a:lnTo>
                    <a:pt x="1419974" y="234683"/>
                  </a:lnTo>
                  <a:lnTo>
                    <a:pt x="1386852" y="203327"/>
                  </a:lnTo>
                  <a:lnTo>
                    <a:pt x="1352054" y="173799"/>
                  </a:lnTo>
                  <a:lnTo>
                    <a:pt x="1315656" y="146177"/>
                  </a:lnTo>
                  <a:lnTo>
                    <a:pt x="1277721" y="120561"/>
                  </a:lnTo>
                  <a:lnTo>
                    <a:pt x="1238351" y="97002"/>
                  </a:lnTo>
                  <a:lnTo>
                    <a:pt x="1197610" y="75603"/>
                  </a:lnTo>
                  <a:lnTo>
                    <a:pt x="1155573" y="56426"/>
                  </a:lnTo>
                  <a:lnTo>
                    <a:pt x="1112329" y="39547"/>
                  </a:lnTo>
                  <a:lnTo>
                    <a:pt x="1067955" y="25057"/>
                  </a:lnTo>
                  <a:lnTo>
                    <a:pt x="1022527" y="13030"/>
                  </a:lnTo>
                  <a:lnTo>
                    <a:pt x="976122" y="3530"/>
                  </a:lnTo>
                  <a:lnTo>
                    <a:pt x="951776" y="0"/>
                  </a:lnTo>
                  <a:lnTo>
                    <a:pt x="831799" y="0"/>
                  </a:lnTo>
                  <a:lnTo>
                    <a:pt x="831799" y="822871"/>
                  </a:lnTo>
                  <a:lnTo>
                    <a:pt x="0" y="822871"/>
                  </a:lnTo>
                  <a:lnTo>
                    <a:pt x="1422" y="871740"/>
                  </a:lnTo>
                  <a:lnTo>
                    <a:pt x="5600" y="919873"/>
                  </a:lnTo>
                  <a:lnTo>
                    <a:pt x="12484" y="967181"/>
                  </a:lnTo>
                  <a:lnTo>
                    <a:pt x="21971" y="1013587"/>
                  </a:lnTo>
                  <a:lnTo>
                    <a:pt x="34010" y="1059014"/>
                  </a:lnTo>
                  <a:lnTo>
                    <a:pt x="48501" y="1103388"/>
                  </a:lnTo>
                  <a:lnTo>
                    <a:pt x="65366" y="1146632"/>
                  </a:lnTo>
                  <a:lnTo>
                    <a:pt x="84556" y="1188669"/>
                  </a:lnTo>
                  <a:lnTo>
                    <a:pt x="105956" y="1229410"/>
                  </a:lnTo>
                  <a:lnTo>
                    <a:pt x="129501" y="1268780"/>
                  </a:lnTo>
                  <a:lnTo>
                    <a:pt x="155130" y="1306703"/>
                  </a:lnTo>
                  <a:lnTo>
                    <a:pt x="182740" y="1343101"/>
                  </a:lnTo>
                  <a:lnTo>
                    <a:pt x="212267" y="1377911"/>
                  </a:lnTo>
                  <a:lnTo>
                    <a:pt x="243636" y="1411033"/>
                  </a:lnTo>
                  <a:lnTo>
                    <a:pt x="276758" y="1442389"/>
                  </a:lnTo>
                  <a:lnTo>
                    <a:pt x="311556" y="1471917"/>
                  </a:lnTo>
                  <a:lnTo>
                    <a:pt x="347954" y="1499539"/>
                  </a:lnTo>
                  <a:lnTo>
                    <a:pt x="385889" y="1525155"/>
                  </a:lnTo>
                  <a:lnTo>
                    <a:pt x="425259" y="1548714"/>
                  </a:lnTo>
                  <a:lnTo>
                    <a:pt x="466001" y="1570113"/>
                  </a:lnTo>
                  <a:lnTo>
                    <a:pt x="508025" y="1589290"/>
                  </a:lnTo>
                  <a:lnTo>
                    <a:pt x="551268" y="1606169"/>
                  </a:lnTo>
                  <a:lnTo>
                    <a:pt x="595642" y="1620659"/>
                  </a:lnTo>
                  <a:lnTo>
                    <a:pt x="641083" y="1632686"/>
                  </a:lnTo>
                  <a:lnTo>
                    <a:pt x="687489" y="1642186"/>
                  </a:lnTo>
                  <a:lnTo>
                    <a:pt x="734796" y="1649056"/>
                  </a:lnTo>
                  <a:lnTo>
                    <a:pt x="782929" y="1653247"/>
                  </a:lnTo>
                  <a:lnTo>
                    <a:pt x="831799" y="1654657"/>
                  </a:lnTo>
                  <a:lnTo>
                    <a:pt x="880668" y="1653247"/>
                  </a:lnTo>
                  <a:lnTo>
                    <a:pt x="928801" y="1649056"/>
                  </a:lnTo>
                  <a:lnTo>
                    <a:pt x="976122" y="1642186"/>
                  </a:lnTo>
                  <a:lnTo>
                    <a:pt x="1022527" y="1632686"/>
                  </a:lnTo>
                  <a:lnTo>
                    <a:pt x="1067955" y="1620659"/>
                  </a:lnTo>
                  <a:lnTo>
                    <a:pt x="1112329" y="1606169"/>
                  </a:lnTo>
                  <a:lnTo>
                    <a:pt x="1155573" y="1589290"/>
                  </a:lnTo>
                  <a:lnTo>
                    <a:pt x="1197610" y="1570113"/>
                  </a:lnTo>
                  <a:lnTo>
                    <a:pt x="1238351" y="1548714"/>
                  </a:lnTo>
                  <a:lnTo>
                    <a:pt x="1277721" y="1525155"/>
                  </a:lnTo>
                  <a:lnTo>
                    <a:pt x="1315656" y="1499539"/>
                  </a:lnTo>
                  <a:lnTo>
                    <a:pt x="1352054" y="1471917"/>
                  </a:lnTo>
                  <a:lnTo>
                    <a:pt x="1386852" y="1442389"/>
                  </a:lnTo>
                  <a:lnTo>
                    <a:pt x="1419974" y="1411033"/>
                  </a:lnTo>
                  <a:lnTo>
                    <a:pt x="1451343" y="1377911"/>
                  </a:lnTo>
                  <a:lnTo>
                    <a:pt x="1480870" y="1343101"/>
                  </a:lnTo>
                  <a:lnTo>
                    <a:pt x="1508480" y="1306703"/>
                  </a:lnTo>
                  <a:lnTo>
                    <a:pt x="1534109" y="1268780"/>
                  </a:lnTo>
                  <a:lnTo>
                    <a:pt x="1557655" y="1229410"/>
                  </a:lnTo>
                  <a:lnTo>
                    <a:pt x="1579067" y="1188669"/>
                  </a:lnTo>
                  <a:lnTo>
                    <a:pt x="1598244" y="1146632"/>
                  </a:lnTo>
                  <a:lnTo>
                    <a:pt x="1615109" y="1103388"/>
                  </a:lnTo>
                  <a:lnTo>
                    <a:pt x="1629600" y="1059014"/>
                  </a:lnTo>
                  <a:lnTo>
                    <a:pt x="1641640" y="1013587"/>
                  </a:lnTo>
                  <a:lnTo>
                    <a:pt x="1651127" y="967181"/>
                  </a:lnTo>
                  <a:lnTo>
                    <a:pt x="1658010" y="919873"/>
                  </a:lnTo>
                  <a:lnTo>
                    <a:pt x="1662188" y="871740"/>
                  </a:lnTo>
                  <a:lnTo>
                    <a:pt x="1663611" y="822871"/>
                  </a:lnTo>
                  <a:close/>
                </a:path>
                <a:path w="3318509" h="1654810">
                  <a:moveTo>
                    <a:pt x="3318408" y="827341"/>
                  </a:moveTo>
                  <a:lnTo>
                    <a:pt x="2491079" y="0"/>
                  </a:lnTo>
                  <a:lnTo>
                    <a:pt x="1663750" y="827341"/>
                  </a:lnTo>
                  <a:lnTo>
                    <a:pt x="2491079" y="1654670"/>
                  </a:lnTo>
                  <a:lnTo>
                    <a:pt x="3318408" y="827341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3424186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CRE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elétrica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kWh/m²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54,66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47,96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43,63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42,53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39,61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27,24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23,32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29,97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28,36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7493" y="4310011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Uso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alternativa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797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Texto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997493" y="4891036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5605"/>
                <a:gridCol w="692784"/>
                <a:gridCol w="535939"/>
                <a:gridCol w="2802890"/>
                <a:gridCol w="1081405"/>
                <a:gridCol w="1120140"/>
                <a:gridCol w="1198879"/>
                <a:gridCol w="891540"/>
                <a:gridCol w="1198879"/>
                <a:gridCol w="891540"/>
                <a:gridCol w="1198880"/>
                <a:gridCol w="891540"/>
                <a:gridCol w="1198880"/>
                <a:gridCol w="891540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203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água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m³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40576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46.512,00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43.809,00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40.064,97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36.767,07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38.014,00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19.060,35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16.694,37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26.576,09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34.064,66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997493" y="5491111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água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1.092.901,21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1.080.129,11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1.035.511,79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932.751,90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1.052.896,80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439.704,33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490.245,15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773.307,88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1.184.296,11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993521" y="2628849"/>
          <a:ext cx="16346169" cy="3450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3714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8384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CEE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kWh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8.902.364,00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7.927.645,00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7.588.028,00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7.397.578,00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6.914.553,59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4.816.507,82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4.170.288,84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5.309.554,57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5.025.462,90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GEE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5.812.944,02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5.739.853,43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5.037.405,46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5.990.842,71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6.113.693,05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4.410.371,51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4.176.131,47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4.044.178,81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3.893.919,21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GRE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elétrica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35,69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34,72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28,96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34,45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35,02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24,94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23,35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22,83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21,98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NT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Negociação</a:t>
                      </a:r>
                      <a:r>
                        <a:rPr dirty="0" sz="1200" spc="1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tarifária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Texto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solid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solid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solid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solid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solid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solid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solid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CRA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m³/m²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0,29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0,27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GRA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água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6,71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6,53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5,95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5,36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6,03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2,49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2,74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4,36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6,68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997493" y="6128228"/>
          <a:ext cx="16338550" cy="925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9.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REFORMAS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CONSTRUÇÕES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GRef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reformas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período-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4.894.254,38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92710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3.533.386,10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3.535.934,19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92710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4.889.974,87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2.832.764,47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1.893.425,11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1.279.664,79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3.518.331,00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2.555.995,18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6635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9.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REFORMAS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CONSTRUÇÕES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GConst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32639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construção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novos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edifícios</a:t>
                      </a:r>
                      <a:r>
                        <a:rPr dirty="0" sz="1200" spc="2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2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10.588.796,76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 marL="9271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2.884.722,68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2.176.026,95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10.281.527,23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11.171.738,08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5.101.278,35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819.468,99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5.463,25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640.788,55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5" name="object 15" descr=""/>
          <p:cNvGrpSpPr/>
          <p:nvPr/>
        </p:nvGrpSpPr>
        <p:grpSpPr>
          <a:xfrm>
            <a:off x="997493" y="7081786"/>
            <a:ext cx="16262350" cy="19050"/>
            <a:chOff x="997493" y="7081786"/>
            <a:chExt cx="16262350" cy="19050"/>
          </a:xfrm>
        </p:grpSpPr>
        <p:sp>
          <p:nvSpPr>
            <p:cNvPr id="16" name="object 16" descr=""/>
            <p:cNvSpPr/>
            <p:nvPr/>
          </p:nvSpPr>
          <p:spPr>
            <a:xfrm>
              <a:off x="997483" y="7081798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952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952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952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952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952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952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952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952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952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952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952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952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997493" y="7096073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1016000" y="414276"/>
            <a:ext cx="4751070" cy="812165"/>
          </a:xfrm>
          <a:prstGeom prst="rect">
            <a:avLst/>
          </a:prstGeom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z="2600" spc="-55">
                <a:solidFill>
                  <a:srgbClr val="FFFFFF"/>
                </a:solidFill>
                <a:latin typeface="Arial MT"/>
                <a:cs typeface="Arial MT"/>
              </a:rPr>
              <a:t>Energia</a:t>
            </a:r>
            <a:r>
              <a:rPr dirty="0" sz="2600" spc="-6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>
                <a:solidFill>
                  <a:srgbClr val="FFFFFF"/>
                </a:solidFill>
                <a:latin typeface="Arial MT"/>
                <a:cs typeface="Arial MT"/>
              </a:rPr>
              <a:t>elétrica,</a:t>
            </a:r>
            <a:r>
              <a:rPr dirty="0" sz="2600" spc="-5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90">
                <a:solidFill>
                  <a:srgbClr val="FFFFFF"/>
                </a:solidFill>
                <a:latin typeface="Arial MT"/>
                <a:cs typeface="Arial MT"/>
              </a:rPr>
              <a:t>Água</a:t>
            </a:r>
            <a:r>
              <a:rPr dirty="0" sz="2600" spc="-5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dirty="0" sz="2600" spc="-6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50">
                <a:solidFill>
                  <a:srgbClr val="FFFFFF"/>
                </a:solidFill>
                <a:latin typeface="Arial MT"/>
                <a:cs typeface="Arial MT"/>
              </a:rPr>
              <a:t>esgoto</a:t>
            </a:r>
            <a:r>
              <a:rPr dirty="0" sz="2600" spc="-5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50">
                <a:solidFill>
                  <a:srgbClr val="FFFFFF"/>
                </a:solidFill>
                <a:latin typeface="Arial MT"/>
                <a:cs typeface="Arial MT"/>
              </a:rPr>
              <a:t>e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Reformas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84793" y="1990044"/>
            <a:ext cx="789114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Evolução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indicadores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(2015-</a:t>
            </a:r>
            <a:r>
              <a:rPr dirty="0" sz="2600" spc="-10">
                <a:latin typeface="Arial MT"/>
                <a:cs typeface="Arial MT"/>
              </a:rPr>
              <a:t>2023)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7600949" y="2596238"/>
            <a:ext cx="9652000" cy="5094605"/>
          </a:xfrm>
          <a:custGeom>
            <a:avLst/>
            <a:gdLst/>
            <a:ahLst/>
            <a:cxnLst/>
            <a:rect l="l" t="t" r="r" b="b"/>
            <a:pathLst>
              <a:path w="9652000" h="5094605">
                <a:moveTo>
                  <a:pt x="9172574" y="5094522"/>
                </a:moveTo>
                <a:lnTo>
                  <a:pt x="485775" y="5094522"/>
                </a:lnTo>
                <a:lnTo>
                  <a:pt x="437762" y="5092146"/>
                </a:lnTo>
                <a:lnTo>
                  <a:pt x="390562" y="5085102"/>
                </a:lnTo>
                <a:lnTo>
                  <a:pt x="344494" y="5073525"/>
                </a:lnTo>
                <a:lnTo>
                  <a:pt x="299877" y="5057545"/>
                </a:lnTo>
                <a:lnTo>
                  <a:pt x="257028" y="5037295"/>
                </a:lnTo>
                <a:lnTo>
                  <a:pt x="216266" y="5012907"/>
                </a:lnTo>
                <a:lnTo>
                  <a:pt x="177911" y="4984512"/>
                </a:lnTo>
                <a:lnTo>
                  <a:pt x="142280" y="4952242"/>
                </a:lnTo>
                <a:lnTo>
                  <a:pt x="110011" y="4916611"/>
                </a:lnTo>
                <a:lnTo>
                  <a:pt x="81616" y="4878256"/>
                </a:lnTo>
                <a:lnTo>
                  <a:pt x="57227" y="4837494"/>
                </a:lnTo>
                <a:lnTo>
                  <a:pt x="36977" y="4794645"/>
                </a:lnTo>
                <a:lnTo>
                  <a:pt x="20997" y="4750028"/>
                </a:lnTo>
                <a:lnTo>
                  <a:pt x="9420" y="4703960"/>
                </a:lnTo>
                <a:lnTo>
                  <a:pt x="2377" y="4656760"/>
                </a:lnTo>
                <a:lnTo>
                  <a:pt x="0" y="4608748"/>
                </a:lnTo>
                <a:lnTo>
                  <a:pt x="0" y="485775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7"/>
                </a:lnTo>
                <a:lnTo>
                  <a:pt x="57227" y="257028"/>
                </a:lnTo>
                <a:lnTo>
                  <a:pt x="81616" y="216266"/>
                </a:lnTo>
                <a:lnTo>
                  <a:pt x="110011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8" y="57227"/>
                </a:lnTo>
                <a:lnTo>
                  <a:pt x="299877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5" y="0"/>
                </a:lnTo>
                <a:lnTo>
                  <a:pt x="9172574" y="0"/>
                </a:lnTo>
                <a:lnTo>
                  <a:pt x="9220587" y="2377"/>
                </a:lnTo>
                <a:lnTo>
                  <a:pt x="9267786" y="9420"/>
                </a:lnTo>
                <a:lnTo>
                  <a:pt x="9313854" y="20997"/>
                </a:lnTo>
                <a:lnTo>
                  <a:pt x="9358472" y="36977"/>
                </a:lnTo>
                <a:lnTo>
                  <a:pt x="9401321" y="57227"/>
                </a:lnTo>
                <a:lnTo>
                  <a:pt x="9442082" y="81615"/>
                </a:lnTo>
                <a:lnTo>
                  <a:pt x="9480437" y="110010"/>
                </a:lnTo>
                <a:lnTo>
                  <a:pt x="9516068" y="142280"/>
                </a:lnTo>
                <a:lnTo>
                  <a:pt x="9548337" y="177911"/>
                </a:lnTo>
                <a:lnTo>
                  <a:pt x="9576732" y="216266"/>
                </a:lnTo>
                <a:lnTo>
                  <a:pt x="9601121" y="257028"/>
                </a:lnTo>
                <a:lnTo>
                  <a:pt x="9621371" y="299877"/>
                </a:lnTo>
                <a:lnTo>
                  <a:pt x="9637351" y="344494"/>
                </a:lnTo>
                <a:lnTo>
                  <a:pt x="9648929" y="390562"/>
                </a:lnTo>
                <a:lnTo>
                  <a:pt x="9651732" y="409351"/>
                </a:lnTo>
                <a:lnTo>
                  <a:pt x="9651732" y="4685171"/>
                </a:lnTo>
                <a:lnTo>
                  <a:pt x="9637351" y="4750028"/>
                </a:lnTo>
                <a:lnTo>
                  <a:pt x="9621371" y="4794645"/>
                </a:lnTo>
                <a:lnTo>
                  <a:pt x="9601121" y="4837494"/>
                </a:lnTo>
                <a:lnTo>
                  <a:pt x="9576732" y="4878256"/>
                </a:lnTo>
                <a:lnTo>
                  <a:pt x="9548337" y="4916611"/>
                </a:lnTo>
                <a:lnTo>
                  <a:pt x="9516068" y="4952242"/>
                </a:lnTo>
                <a:lnTo>
                  <a:pt x="9480437" y="4984512"/>
                </a:lnTo>
                <a:lnTo>
                  <a:pt x="9442082" y="5012907"/>
                </a:lnTo>
                <a:lnTo>
                  <a:pt x="9401321" y="5037295"/>
                </a:lnTo>
                <a:lnTo>
                  <a:pt x="9358472" y="5057545"/>
                </a:lnTo>
                <a:lnTo>
                  <a:pt x="9313854" y="5073525"/>
                </a:lnTo>
                <a:lnTo>
                  <a:pt x="9267786" y="5085102"/>
                </a:lnTo>
                <a:lnTo>
                  <a:pt x="9220587" y="5092146"/>
                </a:lnTo>
                <a:lnTo>
                  <a:pt x="9172574" y="5094522"/>
                </a:lnTo>
                <a:close/>
              </a:path>
            </a:pathLst>
          </a:custGeom>
          <a:solidFill>
            <a:srgbClr val="E7E8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016000" y="3626883"/>
            <a:ext cx="5755640" cy="294386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algn="just"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45">
                <a:solidFill>
                  <a:srgbClr val="FFFFFF"/>
                </a:solidFill>
                <a:latin typeface="Arial MT"/>
                <a:cs typeface="Arial MT"/>
              </a:rPr>
              <a:t>Energia</a:t>
            </a:r>
            <a:r>
              <a:rPr dirty="0" sz="6400" spc="-26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10">
                <a:solidFill>
                  <a:srgbClr val="FFFFFF"/>
                </a:solidFill>
                <a:latin typeface="Arial MT"/>
                <a:cs typeface="Arial MT"/>
              </a:rPr>
              <a:t>elétrica, </a:t>
            </a:r>
            <a:r>
              <a:rPr dirty="0" sz="6400" spc="-280">
                <a:solidFill>
                  <a:srgbClr val="FFFFFF"/>
                </a:solidFill>
                <a:latin typeface="Arial MT"/>
                <a:cs typeface="Arial MT"/>
              </a:rPr>
              <a:t>Água</a:t>
            </a:r>
            <a:r>
              <a:rPr dirty="0" sz="6400" spc="-16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325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dirty="0" sz="6400" spc="-12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145">
                <a:solidFill>
                  <a:srgbClr val="FFFFFF"/>
                </a:solidFill>
                <a:latin typeface="Arial MT"/>
                <a:cs typeface="Arial MT"/>
              </a:rPr>
              <a:t>esgoto</a:t>
            </a:r>
            <a:r>
              <a:rPr dirty="0" sz="6400" spc="-18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375">
                <a:solidFill>
                  <a:srgbClr val="FFFFFF"/>
                </a:solidFill>
                <a:latin typeface="Arial MT"/>
                <a:cs typeface="Arial MT"/>
              </a:rPr>
              <a:t>e </a:t>
            </a:r>
            <a:r>
              <a:rPr dirty="0" sz="6400" spc="-65">
                <a:solidFill>
                  <a:srgbClr val="FFFFFF"/>
                </a:solidFill>
                <a:latin typeface="Arial MT"/>
                <a:cs typeface="Arial MT"/>
              </a:rPr>
              <a:t>Reformas</a:t>
            </a:r>
            <a:endParaRPr sz="64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66745" y="3191538"/>
            <a:ext cx="387159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45" b="1">
                <a:solidFill>
                  <a:srgbClr val="000000"/>
                </a:solidFill>
                <a:latin typeface="Arial"/>
                <a:cs typeface="Arial"/>
              </a:rPr>
              <a:t>ANALISE</a:t>
            </a:r>
            <a:r>
              <a:rPr dirty="0" sz="2400" spc="-65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90" b="1">
                <a:solidFill>
                  <a:srgbClr val="000000"/>
                </a:solidFill>
                <a:latin typeface="Arial"/>
                <a:cs typeface="Arial"/>
              </a:rPr>
              <a:t>DO</a:t>
            </a:r>
            <a:r>
              <a:rPr dirty="0" sz="2400" spc="-6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95" b="1">
                <a:solidFill>
                  <a:srgbClr val="000000"/>
                </a:solidFill>
                <a:latin typeface="Arial"/>
                <a:cs typeface="Arial"/>
              </a:rPr>
              <a:t>DESEMPENHO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166745" y="3871051"/>
            <a:ext cx="7882255" cy="1854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MT"/>
                <a:cs typeface="Arial MT"/>
              </a:rPr>
              <a:t>Tanto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indicador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consumo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energia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elétrica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quanto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indicador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do </a:t>
            </a:r>
            <a:r>
              <a:rPr dirty="0" sz="2000" spc="-60">
                <a:latin typeface="Arial MT"/>
                <a:cs typeface="Arial MT"/>
              </a:rPr>
              <a:t>consumo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105">
                <a:latin typeface="Arial MT"/>
                <a:cs typeface="Arial MT"/>
              </a:rPr>
              <a:t> água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merecem</a:t>
            </a:r>
            <a:r>
              <a:rPr dirty="0" sz="2000" spc="-9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atenção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Tribunal,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com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retomada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de </a:t>
            </a:r>
            <a:r>
              <a:rPr dirty="0" sz="2000" spc="-85">
                <a:latin typeface="Arial MT"/>
                <a:cs typeface="Arial MT"/>
              </a:rPr>
              <a:t>campanhas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conscientização,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fim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manter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instituição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dentro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das </a:t>
            </a:r>
            <a:r>
              <a:rPr dirty="0" sz="2000" spc="-65">
                <a:latin typeface="Arial MT"/>
                <a:cs typeface="Arial MT"/>
              </a:rPr>
              <a:t>metas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90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redução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80">
                <a:latin typeface="Arial MT"/>
                <a:cs typeface="Arial MT"/>
              </a:rPr>
              <a:t>estabelecidas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pelo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35">
                <a:latin typeface="Arial MT"/>
                <a:cs typeface="Arial MT"/>
              </a:rPr>
              <a:t>PLS.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60">
                <a:latin typeface="Arial MT"/>
                <a:cs typeface="Arial MT"/>
              </a:rPr>
              <a:t> consumo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energia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tem </a:t>
            </a:r>
            <a:r>
              <a:rPr dirty="0" sz="2000" spc="-30">
                <a:latin typeface="Arial MT"/>
                <a:cs typeface="Arial MT"/>
              </a:rPr>
              <a:t>crescido,</a:t>
            </a:r>
            <a:r>
              <a:rPr dirty="0" sz="2000" spc="-11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10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que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70">
                <a:latin typeface="Arial MT"/>
                <a:cs typeface="Arial MT"/>
              </a:rPr>
              <a:t>demanda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realização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100">
                <a:latin typeface="Arial MT"/>
                <a:cs typeface="Arial MT"/>
              </a:rPr>
              <a:t>ações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para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fins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melhoria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do </a:t>
            </a:r>
            <a:r>
              <a:rPr dirty="0" sz="2000" spc="-75">
                <a:latin typeface="Arial MT"/>
                <a:cs typeface="Arial MT"/>
              </a:rPr>
              <a:t>desempenho</a:t>
            </a:r>
            <a:r>
              <a:rPr dirty="0" sz="2000" spc="-35">
                <a:latin typeface="Arial MT"/>
                <a:cs typeface="Arial MT"/>
              </a:rPr>
              <a:t> da</a:t>
            </a:r>
            <a:r>
              <a:rPr dirty="0" sz="2000" spc="-25">
                <a:latin typeface="Arial MT"/>
                <a:cs typeface="Arial MT"/>
              </a:rPr>
              <a:t> instituição </a:t>
            </a:r>
            <a:r>
              <a:rPr dirty="0" sz="2000" spc="-140">
                <a:latin typeface="Arial MT"/>
                <a:cs typeface="Arial MT"/>
              </a:rPr>
              <a:t>nesses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indicadores.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7" name="object 7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73C35E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598325"/>
            <a:ext cx="7093584" cy="1000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400" spc="-275" b="1">
                <a:latin typeface="Arial"/>
                <a:cs typeface="Arial"/>
              </a:rPr>
              <a:t>Gestão</a:t>
            </a:r>
            <a:r>
              <a:rPr dirty="0" sz="6400" spc="-245" b="1">
                <a:latin typeface="Arial"/>
                <a:cs typeface="Arial"/>
              </a:rPr>
              <a:t> </a:t>
            </a:r>
            <a:r>
              <a:rPr dirty="0" sz="6400" spc="-265" b="1">
                <a:latin typeface="Arial"/>
                <a:cs typeface="Arial"/>
              </a:rPr>
              <a:t>de</a:t>
            </a:r>
            <a:r>
              <a:rPr dirty="0" sz="6400" spc="-245" b="1">
                <a:latin typeface="Arial"/>
                <a:cs typeface="Arial"/>
              </a:rPr>
              <a:t> </a:t>
            </a:r>
            <a:r>
              <a:rPr dirty="0" sz="6400" spc="-459" b="1">
                <a:latin typeface="Arial"/>
                <a:cs typeface="Arial"/>
              </a:rPr>
              <a:t>Resíduos</a:t>
            </a:r>
            <a:endParaRPr sz="64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4065570" y="4344519"/>
            <a:ext cx="1475740" cy="1475740"/>
            <a:chOff x="14065570" y="4344519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4065570" y="434451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A218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459636" y="4702415"/>
              <a:ext cx="687070" cy="727075"/>
            </a:xfrm>
            <a:custGeom>
              <a:avLst/>
              <a:gdLst/>
              <a:ahLst/>
              <a:cxnLst/>
              <a:rect l="l" t="t" r="r" b="b"/>
              <a:pathLst>
                <a:path w="687069" h="727075">
                  <a:moveTo>
                    <a:pt x="212966" y="354952"/>
                  </a:moveTo>
                  <a:lnTo>
                    <a:pt x="212775" y="351269"/>
                  </a:lnTo>
                  <a:lnTo>
                    <a:pt x="210743" y="348183"/>
                  </a:lnTo>
                  <a:lnTo>
                    <a:pt x="206730" y="347586"/>
                  </a:lnTo>
                  <a:lnTo>
                    <a:pt x="200748" y="351269"/>
                  </a:lnTo>
                  <a:lnTo>
                    <a:pt x="196811" y="354952"/>
                  </a:lnTo>
                  <a:lnTo>
                    <a:pt x="55016" y="489826"/>
                  </a:lnTo>
                  <a:lnTo>
                    <a:pt x="49682" y="495160"/>
                  </a:lnTo>
                  <a:lnTo>
                    <a:pt x="47028" y="499592"/>
                  </a:lnTo>
                  <a:lnTo>
                    <a:pt x="47028" y="721436"/>
                  </a:lnTo>
                  <a:lnTo>
                    <a:pt x="50571" y="724992"/>
                  </a:lnTo>
                  <a:lnTo>
                    <a:pt x="209410" y="724992"/>
                  </a:lnTo>
                  <a:lnTo>
                    <a:pt x="212966" y="721436"/>
                  </a:lnTo>
                  <a:lnTo>
                    <a:pt x="212966" y="354952"/>
                  </a:lnTo>
                  <a:close/>
                </a:path>
                <a:path w="687069" h="727075">
                  <a:moveTo>
                    <a:pt x="424167" y="379793"/>
                  </a:moveTo>
                  <a:lnTo>
                    <a:pt x="423456" y="375119"/>
                  </a:lnTo>
                  <a:lnTo>
                    <a:pt x="421170" y="371703"/>
                  </a:lnTo>
                  <a:lnTo>
                    <a:pt x="417055" y="371436"/>
                  </a:lnTo>
                  <a:lnTo>
                    <a:pt x="410857" y="376250"/>
                  </a:lnTo>
                  <a:lnTo>
                    <a:pt x="340753" y="447243"/>
                  </a:lnTo>
                  <a:lnTo>
                    <a:pt x="338975" y="448119"/>
                  </a:lnTo>
                  <a:lnTo>
                    <a:pt x="337197" y="448119"/>
                  </a:lnTo>
                  <a:lnTo>
                    <a:pt x="272415" y="382460"/>
                  </a:lnTo>
                  <a:lnTo>
                    <a:pt x="265341" y="377380"/>
                  </a:lnTo>
                  <a:lnTo>
                    <a:pt x="260997" y="377799"/>
                  </a:lnTo>
                  <a:lnTo>
                    <a:pt x="258813" y="381215"/>
                  </a:lnTo>
                  <a:lnTo>
                    <a:pt x="258216" y="385114"/>
                  </a:lnTo>
                  <a:lnTo>
                    <a:pt x="258216" y="723214"/>
                  </a:lnTo>
                  <a:lnTo>
                    <a:pt x="261772" y="726757"/>
                  </a:lnTo>
                  <a:lnTo>
                    <a:pt x="420611" y="726757"/>
                  </a:lnTo>
                  <a:lnTo>
                    <a:pt x="424167" y="723214"/>
                  </a:lnTo>
                  <a:lnTo>
                    <a:pt x="424167" y="379793"/>
                  </a:lnTo>
                  <a:close/>
                </a:path>
                <a:path w="687069" h="727075">
                  <a:moveTo>
                    <a:pt x="630923" y="175704"/>
                  </a:moveTo>
                  <a:lnTo>
                    <a:pt x="630732" y="171526"/>
                  </a:lnTo>
                  <a:lnTo>
                    <a:pt x="628700" y="168262"/>
                  </a:lnTo>
                  <a:lnTo>
                    <a:pt x="624687" y="167843"/>
                  </a:lnTo>
                  <a:lnTo>
                    <a:pt x="618502" y="172148"/>
                  </a:lnTo>
                  <a:lnTo>
                    <a:pt x="472973" y="310578"/>
                  </a:lnTo>
                  <a:lnTo>
                    <a:pt x="467639" y="315899"/>
                  </a:lnTo>
                  <a:lnTo>
                    <a:pt x="464985" y="320344"/>
                  </a:lnTo>
                  <a:lnTo>
                    <a:pt x="464985" y="722325"/>
                  </a:lnTo>
                  <a:lnTo>
                    <a:pt x="468528" y="725868"/>
                  </a:lnTo>
                  <a:lnTo>
                    <a:pt x="627367" y="725868"/>
                  </a:lnTo>
                  <a:lnTo>
                    <a:pt x="630923" y="722325"/>
                  </a:lnTo>
                  <a:lnTo>
                    <a:pt x="630923" y="175704"/>
                  </a:lnTo>
                  <a:close/>
                </a:path>
                <a:path w="687069" h="727075">
                  <a:moveTo>
                    <a:pt x="686828" y="6210"/>
                  </a:moveTo>
                  <a:lnTo>
                    <a:pt x="685050" y="4432"/>
                  </a:lnTo>
                  <a:lnTo>
                    <a:pt x="685050" y="1778"/>
                  </a:lnTo>
                  <a:lnTo>
                    <a:pt x="683272" y="0"/>
                  </a:lnTo>
                  <a:lnTo>
                    <a:pt x="679729" y="0"/>
                  </a:lnTo>
                  <a:lnTo>
                    <a:pt x="568807" y="24841"/>
                  </a:lnTo>
                  <a:lnTo>
                    <a:pt x="566140" y="24841"/>
                  </a:lnTo>
                  <a:lnTo>
                    <a:pt x="563486" y="27508"/>
                  </a:lnTo>
                  <a:lnTo>
                    <a:pt x="563486" y="30162"/>
                  </a:lnTo>
                  <a:lnTo>
                    <a:pt x="591883" y="58559"/>
                  </a:lnTo>
                  <a:lnTo>
                    <a:pt x="339864" y="310578"/>
                  </a:lnTo>
                  <a:lnTo>
                    <a:pt x="294601" y="265328"/>
                  </a:lnTo>
                  <a:lnTo>
                    <a:pt x="222732" y="193446"/>
                  </a:lnTo>
                  <a:lnTo>
                    <a:pt x="220065" y="193446"/>
                  </a:lnTo>
                  <a:lnTo>
                    <a:pt x="0" y="413512"/>
                  </a:lnTo>
                  <a:lnTo>
                    <a:pt x="0" y="416179"/>
                  </a:lnTo>
                  <a:lnTo>
                    <a:pt x="33718" y="449897"/>
                  </a:lnTo>
                  <a:lnTo>
                    <a:pt x="36372" y="449897"/>
                  </a:lnTo>
                  <a:lnTo>
                    <a:pt x="221843" y="265328"/>
                  </a:lnTo>
                  <a:lnTo>
                    <a:pt x="338975" y="382460"/>
                  </a:lnTo>
                  <a:lnTo>
                    <a:pt x="341630" y="382460"/>
                  </a:lnTo>
                  <a:lnTo>
                    <a:pt x="413512" y="310578"/>
                  </a:lnTo>
                  <a:lnTo>
                    <a:pt x="628256" y="95834"/>
                  </a:lnTo>
                  <a:lnTo>
                    <a:pt x="656653" y="124231"/>
                  </a:lnTo>
                  <a:lnTo>
                    <a:pt x="659320" y="124231"/>
                  </a:lnTo>
                  <a:lnTo>
                    <a:pt x="661974" y="121564"/>
                  </a:lnTo>
                  <a:lnTo>
                    <a:pt x="661974" y="119799"/>
                  </a:lnTo>
                  <a:lnTo>
                    <a:pt x="667219" y="95834"/>
                  </a:lnTo>
                  <a:lnTo>
                    <a:pt x="686828" y="62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4100920" y="6000622"/>
            <a:ext cx="1475740" cy="1475740"/>
            <a:chOff x="14100920" y="6000622"/>
            <a:chExt cx="1475740" cy="1475740"/>
          </a:xfrm>
        </p:grpSpPr>
        <p:sp>
          <p:nvSpPr>
            <p:cNvPr id="7" name="object 7" descr=""/>
            <p:cNvSpPr/>
            <p:nvPr/>
          </p:nvSpPr>
          <p:spPr>
            <a:xfrm>
              <a:off x="14100920" y="6000622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40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8" y="1450802"/>
                  </a:lnTo>
                  <a:lnTo>
                    <a:pt x="504436" y="1437524"/>
                  </a:lnTo>
                  <a:lnTo>
                    <a:pt x="461101" y="1421563"/>
                  </a:lnTo>
                  <a:lnTo>
                    <a:pt x="419089" y="1403014"/>
                  </a:lnTo>
                  <a:lnTo>
                    <a:pt x="378498" y="1381976"/>
                  </a:lnTo>
                  <a:lnTo>
                    <a:pt x="339426" y="1358545"/>
                  </a:lnTo>
                  <a:lnTo>
                    <a:pt x="301968" y="1332819"/>
                  </a:lnTo>
                  <a:lnTo>
                    <a:pt x="266222" y="1304894"/>
                  </a:lnTo>
                  <a:lnTo>
                    <a:pt x="232286" y="1274869"/>
                  </a:lnTo>
                  <a:lnTo>
                    <a:pt x="200257" y="1242839"/>
                  </a:lnTo>
                  <a:lnTo>
                    <a:pt x="170231" y="1208903"/>
                  </a:lnTo>
                  <a:lnTo>
                    <a:pt x="142307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3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3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7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6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3"/>
                  </a:lnTo>
                  <a:lnTo>
                    <a:pt x="504436" y="37601"/>
                  </a:lnTo>
                  <a:lnTo>
                    <a:pt x="548998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3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4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5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5" y="419089"/>
                  </a:lnTo>
                  <a:lnTo>
                    <a:pt x="1421563" y="461101"/>
                  </a:lnTo>
                  <a:lnTo>
                    <a:pt x="1437525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5" y="970690"/>
                  </a:lnTo>
                  <a:lnTo>
                    <a:pt x="1421563" y="1014025"/>
                  </a:lnTo>
                  <a:lnTo>
                    <a:pt x="1403015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5" y="1208903"/>
                  </a:lnTo>
                  <a:lnTo>
                    <a:pt x="1274869" y="1242839"/>
                  </a:lnTo>
                  <a:lnTo>
                    <a:pt x="1242840" y="1274869"/>
                  </a:lnTo>
                  <a:lnTo>
                    <a:pt x="1208904" y="1304894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4"/>
                  </a:lnTo>
                  <a:lnTo>
                    <a:pt x="1014025" y="1421563"/>
                  </a:lnTo>
                  <a:lnTo>
                    <a:pt x="970690" y="1437524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FD9D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4353401" y="6376059"/>
              <a:ext cx="967105" cy="724535"/>
            </a:xfrm>
            <a:custGeom>
              <a:avLst/>
              <a:gdLst/>
              <a:ahLst/>
              <a:cxnLst/>
              <a:rect l="l" t="t" r="r" b="b"/>
              <a:pathLst>
                <a:path w="967105" h="724534">
                  <a:moveTo>
                    <a:pt x="224540" y="523632"/>
                  </a:moveTo>
                  <a:lnTo>
                    <a:pt x="4437" y="523632"/>
                  </a:lnTo>
                  <a:lnTo>
                    <a:pt x="1775" y="520970"/>
                  </a:lnTo>
                  <a:lnTo>
                    <a:pt x="1775" y="516532"/>
                  </a:lnTo>
                  <a:lnTo>
                    <a:pt x="4437" y="513870"/>
                  </a:lnTo>
                  <a:lnTo>
                    <a:pt x="109164" y="377193"/>
                  </a:lnTo>
                  <a:lnTo>
                    <a:pt x="111826" y="374530"/>
                  </a:lnTo>
                  <a:lnTo>
                    <a:pt x="113601" y="373643"/>
                  </a:lnTo>
                  <a:lnTo>
                    <a:pt x="115376" y="373643"/>
                  </a:lnTo>
                  <a:lnTo>
                    <a:pt x="117151" y="374530"/>
                  </a:lnTo>
                  <a:lnTo>
                    <a:pt x="118926" y="376305"/>
                  </a:lnTo>
                  <a:lnTo>
                    <a:pt x="225428" y="514757"/>
                  </a:lnTo>
                  <a:lnTo>
                    <a:pt x="227203" y="516532"/>
                  </a:lnTo>
                  <a:lnTo>
                    <a:pt x="227203" y="520970"/>
                  </a:lnTo>
                  <a:lnTo>
                    <a:pt x="224540" y="523632"/>
                  </a:lnTo>
                  <a:close/>
                </a:path>
                <a:path w="967105" h="724534">
                  <a:moveTo>
                    <a:pt x="74551" y="722435"/>
                  </a:moveTo>
                  <a:lnTo>
                    <a:pt x="2662" y="722435"/>
                  </a:lnTo>
                  <a:lnTo>
                    <a:pt x="0" y="719773"/>
                  </a:lnTo>
                  <a:lnTo>
                    <a:pt x="0" y="545820"/>
                  </a:lnTo>
                  <a:lnTo>
                    <a:pt x="2662" y="543158"/>
                  </a:lnTo>
                  <a:lnTo>
                    <a:pt x="224540" y="543158"/>
                  </a:lnTo>
                  <a:lnTo>
                    <a:pt x="226315" y="545820"/>
                  </a:lnTo>
                  <a:lnTo>
                    <a:pt x="225428" y="548483"/>
                  </a:lnTo>
                  <a:lnTo>
                    <a:pt x="225428" y="611496"/>
                  </a:lnTo>
                  <a:lnTo>
                    <a:pt x="77213" y="611496"/>
                  </a:lnTo>
                  <a:lnTo>
                    <a:pt x="74551" y="614159"/>
                  </a:lnTo>
                  <a:lnTo>
                    <a:pt x="74551" y="722435"/>
                  </a:lnTo>
                  <a:close/>
                </a:path>
                <a:path w="967105" h="724534">
                  <a:moveTo>
                    <a:pt x="222765" y="722435"/>
                  </a:moveTo>
                  <a:lnTo>
                    <a:pt x="149102" y="722435"/>
                  </a:lnTo>
                  <a:lnTo>
                    <a:pt x="149102" y="614159"/>
                  </a:lnTo>
                  <a:lnTo>
                    <a:pt x="146439" y="611496"/>
                  </a:lnTo>
                  <a:lnTo>
                    <a:pt x="225428" y="611496"/>
                  </a:lnTo>
                  <a:lnTo>
                    <a:pt x="225428" y="719773"/>
                  </a:lnTo>
                  <a:lnTo>
                    <a:pt x="222765" y="722435"/>
                  </a:lnTo>
                  <a:close/>
                </a:path>
                <a:path w="967105" h="724534">
                  <a:moveTo>
                    <a:pt x="966999" y="724210"/>
                  </a:moveTo>
                  <a:lnTo>
                    <a:pt x="749061" y="724210"/>
                  </a:lnTo>
                  <a:lnTo>
                    <a:pt x="746398" y="721548"/>
                  </a:lnTo>
                  <a:lnTo>
                    <a:pt x="746398" y="501445"/>
                  </a:lnTo>
                  <a:lnTo>
                    <a:pt x="749061" y="498782"/>
                  </a:lnTo>
                  <a:lnTo>
                    <a:pt x="966999" y="498782"/>
                  </a:lnTo>
                  <a:lnTo>
                    <a:pt x="966999" y="523632"/>
                  </a:lnTo>
                  <a:lnTo>
                    <a:pt x="776574" y="523632"/>
                  </a:lnTo>
                  <a:lnTo>
                    <a:pt x="773911" y="526295"/>
                  </a:lnTo>
                  <a:lnTo>
                    <a:pt x="773911" y="570671"/>
                  </a:lnTo>
                  <a:lnTo>
                    <a:pt x="776574" y="573333"/>
                  </a:lnTo>
                  <a:lnTo>
                    <a:pt x="966999" y="573333"/>
                  </a:lnTo>
                  <a:lnTo>
                    <a:pt x="966999" y="595521"/>
                  </a:lnTo>
                  <a:lnTo>
                    <a:pt x="776574" y="595521"/>
                  </a:lnTo>
                  <a:lnTo>
                    <a:pt x="773911" y="598183"/>
                  </a:lnTo>
                  <a:lnTo>
                    <a:pt x="773911" y="642559"/>
                  </a:lnTo>
                  <a:lnTo>
                    <a:pt x="776574" y="645222"/>
                  </a:lnTo>
                  <a:lnTo>
                    <a:pt x="966999" y="645222"/>
                  </a:lnTo>
                  <a:lnTo>
                    <a:pt x="966999" y="724210"/>
                  </a:lnTo>
                  <a:close/>
                </a:path>
                <a:path w="967105" h="724534">
                  <a:moveTo>
                    <a:pt x="874200" y="573333"/>
                  </a:moveTo>
                  <a:lnTo>
                    <a:pt x="845800" y="573333"/>
                  </a:lnTo>
                  <a:lnTo>
                    <a:pt x="848462" y="570671"/>
                  </a:lnTo>
                  <a:lnTo>
                    <a:pt x="848462" y="526295"/>
                  </a:lnTo>
                  <a:lnTo>
                    <a:pt x="845800" y="523632"/>
                  </a:lnTo>
                  <a:lnTo>
                    <a:pt x="874200" y="523632"/>
                  </a:lnTo>
                  <a:lnTo>
                    <a:pt x="871538" y="526295"/>
                  </a:lnTo>
                  <a:lnTo>
                    <a:pt x="871538" y="570671"/>
                  </a:lnTo>
                  <a:lnTo>
                    <a:pt x="874200" y="573333"/>
                  </a:lnTo>
                  <a:close/>
                </a:path>
                <a:path w="967105" h="724534">
                  <a:moveTo>
                    <a:pt x="966999" y="573333"/>
                  </a:moveTo>
                  <a:lnTo>
                    <a:pt x="943426" y="573333"/>
                  </a:lnTo>
                  <a:lnTo>
                    <a:pt x="946089" y="570671"/>
                  </a:lnTo>
                  <a:lnTo>
                    <a:pt x="946089" y="526295"/>
                  </a:lnTo>
                  <a:lnTo>
                    <a:pt x="943426" y="523632"/>
                  </a:lnTo>
                  <a:lnTo>
                    <a:pt x="966999" y="523632"/>
                  </a:lnTo>
                  <a:lnTo>
                    <a:pt x="966999" y="573333"/>
                  </a:lnTo>
                  <a:close/>
                </a:path>
                <a:path w="967105" h="724534">
                  <a:moveTo>
                    <a:pt x="874200" y="645222"/>
                  </a:moveTo>
                  <a:lnTo>
                    <a:pt x="845800" y="645222"/>
                  </a:lnTo>
                  <a:lnTo>
                    <a:pt x="848462" y="642559"/>
                  </a:lnTo>
                  <a:lnTo>
                    <a:pt x="848462" y="598183"/>
                  </a:lnTo>
                  <a:lnTo>
                    <a:pt x="845800" y="595521"/>
                  </a:lnTo>
                  <a:lnTo>
                    <a:pt x="874200" y="595521"/>
                  </a:lnTo>
                  <a:lnTo>
                    <a:pt x="871538" y="598183"/>
                  </a:lnTo>
                  <a:lnTo>
                    <a:pt x="871538" y="642559"/>
                  </a:lnTo>
                  <a:lnTo>
                    <a:pt x="874200" y="645222"/>
                  </a:lnTo>
                  <a:close/>
                </a:path>
                <a:path w="967105" h="724534">
                  <a:moveTo>
                    <a:pt x="966999" y="645222"/>
                  </a:moveTo>
                  <a:lnTo>
                    <a:pt x="943426" y="645222"/>
                  </a:lnTo>
                  <a:lnTo>
                    <a:pt x="946089" y="642559"/>
                  </a:lnTo>
                  <a:lnTo>
                    <a:pt x="946089" y="598183"/>
                  </a:lnTo>
                  <a:lnTo>
                    <a:pt x="943426" y="595521"/>
                  </a:lnTo>
                  <a:lnTo>
                    <a:pt x="966999" y="595521"/>
                  </a:lnTo>
                  <a:lnTo>
                    <a:pt x="966999" y="645222"/>
                  </a:lnTo>
                  <a:close/>
                </a:path>
                <a:path w="967105" h="724534">
                  <a:moveTo>
                    <a:pt x="473044" y="723323"/>
                  </a:moveTo>
                  <a:lnTo>
                    <a:pt x="259153" y="723323"/>
                  </a:lnTo>
                  <a:lnTo>
                    <a:pt x="256491" y="720660"/>
                  </a:lnTo>
                  <a:lnTo>
                    <a:pt x="256491" y="2662"/>
                  </a:lnTo>
                  <a:lnTo>
                    <a:pt x="259153" y="0"/>
                  </a:lnTo>
                  <a:lnTo>
                    <a:pt x="473044" y="0"/>
                  </a:lnTo>
                  <a:lnTo>
                    <a:pt x="474819" y="1775"/>
                  </a:lnTo>
                  <a:lnTo>
                    <a:pt x="475707" y="5325"/>
                  </a:lnTo>
                  <a:lnTo>
                    <a:pt x="475707" y="96738"/>
                  </a:lnTo>
                  <a:lnTo>
                    <a:pt x="293766" y="96738"/>
                  </a:lnTo>
                  <a:lnTo>
                    <a:pt x="292879" y="97626"/>
                  </a:lnTo>
                  <a:lnTo>
                    <a:pt x="292879" y="154427"/>
                  </a:lnTo>
                  <a:lnTo>
                    <a:pt x="293766" y="155314"/>
                  </a:lnTo>
                  <a:lnTo>
                    <a:pt x="475707" y="155314"/>
                  </a:lnTo>
                  <a:lnTo>
                    <a:pt x="475707" y="219215"/>
                  </a:lnTo>
                  <a:lnTo>
                    <a:pt x="293766" y="219215"/>
                  </a:lnTo>
                  <a:lnTo>
                    <a:pt x="292879" y="220103"/>
                  </a:lnTo>
                  <a:lnTo>
                    <a:pt x="292879" y="276904"/>
                  </a:lnTo>
                  <a:lnTo>
                    <a:pt x="293766" y="277791"/>
                  </a:lnTo>
                  <a:lnTo>
                    <a:pt x="475707" y="277791"/>
                  </a:lnTo>
                  <a:lnTo>
                    <a:pt x="475707" y="340805"/>
                  </a:lnTo>
                  <a:lnTo>
                    <a:pt x="293766" y="340805"/>
                  </a:lnTo>
                  <a:lnTo>
                    <a:pt x="292879" y="341692"/>
                  </a:lnTo>
                  <a:lnTo>
                    <a:pt x="292879" y="398493"/>
                  </a:lnTo>
                  <a:lnTo>
                    <a:pt x="293766" y="399381"/>
                  </a:lnTo>
                  <a:lnTo>
                    <a:pt x="475707" y="399381"/>
                  </a:lnTo>
                  <a:lnTo>
                    <a:pt x="475707" y="463281"/>
                  </a:lnTo>
                  <a:lnTo>
                    <a:pt x="293766" y="463281"/>
                  </a:lnTo>
                  <a:lnTo>
                    <a:pt x="292879" y="464169"/>
                  </a:lnTo>
                  <a:lnTo>
                    <a:pt x="292879" y="520970"/>
                  </a:lnTo>
                  <a:lnTo>
                    <a:pt x="293766" y="521857"/>
                  </a:lnTo>
                  <a:lnTo>
                    <a:pt x="475707" y="521857"/>
                  </a:lnTo>
                  <a:lnTo>
                    <a:pt x="475707" y="585758"/>
                  </a:lnTo>
                  <a:lnTo>
                    <a:pt x="293766" y="585758"/>
                  </a:lnTo>
                  <a:lnTo>
                    <a:pt x="292879" y="586646"/>
                  </a:lnTo>
                  <a:lnTo>
                    <a:pt x="292879" y="643447"/>
                  </a:lnTo>
                  <a:lnTo>
                    <a:pt x="293766" y="644334"/>
                  </a:lnTo>
                  <a:lnTo>
                    <a:pt x="475707" y="644334"/>
                  </a:lnTo>
                  <a:lnTo>
                    <a:pt x="475707" y="720660"/>
                  </a:lnTo>
                  <a:lnTo>
                    <a:pt x="473044" y="723323"/>
                  </a:lnTo>
                  <a:close/>
                </a:path>
                <a:path w="967105" h="724534">
                  <a:moveTo>
                    <a:pt x="386955" y="155314"/>
                  </a:moveTo>
                  <a:lnTo>
                    <a:pt x="345242" y="155314"/>
                  </a:lnTo>
                  <a:lnTo>
                    <a:pt x="346130" y="154427"/>
                  </a:lnTo>
                  <a:lnTo>
                    <a:pt x="346130" y="97626"/>
                  </a:lnTo>
                  <a:lnTo>
                    <a:pt x="345242" y="96738"/>
                  </a:lnTo>
                  <a:lnTo>
                    <a:pt x="386955" y="96738"/>
                  </a:lnTo>
                  <a:lnTo>
                    <a:pt x="386068" y="97626"/>
                  </a:lnTo>
                  <a:lnTo>
                    <a:pt x="386068" y="154427"/>
                  </a:lnTo>
                  <a:lnTo>
                    <a:pt x="386955" y="155314"/>
                  </a:lnTo>
                  <a:close/>
                </a:path>
                <a:path w="967105" h="724534">
                  <a:moveTo>
                    <a:pt x="475707" y="155314"/>
                  </a:moveTo>
                  <a:lnTo>
                    <a:pt x="438431" y="155314"/>
                  </a:lnTo>
                  <a:lnTo>
                    <a:pt x="439319" y="154427"/>
                  </a:lnTo>
                  <a:lnTo>
                    <a:pt x="439319" y="97626"/>
                  </a:lnTo>
                  <a:lnTo>
                    <a:pt x="438431" y="96738"/>
                  </a:lnTo>
                  <a:lnTo>
                    <a:pt x="475707" y="96738"/>
                  </a:lnTo>
                  <a:lnTo>
                    <a:pt x="475707" y="155314"/>
                  </a:lnTo>
                  <a:close/>
                </a:path>
                <a:path w="967105" h="724534">
                  <a:moveTo>
                    <a:pt x="386955" y="277791"/>
                  </a:moveTo>
                  <a:lnTo>
                    <a:pt x="345242" y="277791"/>
                  </a:lnTo>
                  <a:lnTo>
                    <a:pt x="346130" y="276904"/>
                  </a:lnTo>
                  <a:lnTo>
                    <a:pt x="346130" y="220103"/>
                  </a:lnTo>
                  <a:lnTo>
                    <a:pt x="345242" y="219215"/>
                  </a:lnTo>
                  <a:lnTo>
                    <a:pt x="386955" y="219215"/>
                  </a:lnTo>
                  <a:lnTo>
                    <a:pt x="386068" y="220103"/>
                  </a:lnTo>
                  <a:lnTo>
                    <a:pt x="386068" y="276904"/>
                  </a:lnTo>
                  <a:lnTo>
                    <a:pt x="386955" y="277791"/>
                  </a:lnTo>
                  <a:close/>
                </a:path>
                <a:path w="967105" h="724534">
                  <a:moveTo>
                    <a:pt x="475707" y="277791"/>
                  </a:moveTo>
                  <a:lnTo>
                    <a:pt x="438431" y="277791"/>
                  </a:lnTo>
                  <a:lnTo>
                    <a:pt x="439319" y="276904"/>
                  </a:lnTo>
                  <a:lnTo>
                    <a:pt x="439319" y="220103"/>
                  </a:lnTo>
                  <a:lnTo>
                    <a:pt x="438431" y="219215"/>
                  </a:lnTo>
                  <a:lnTo>
                    <a:pt x="475707" y="219215"/>
                  </a:lnTo>
                  <a:lnTo>
                    <a:pt x="475707" y="277791"/>
                  </a:lnTo>
                  <a:close/>
                </a:path>
                <a:path w="967105" h="724534">
                  <a:moveTo>
                    <a:pt x="386955" y="399381"/>
                  </a:moveTo>
                  <a:lnTo>
                    <a:pt x="345242" y="399381"/>
                  </a:lnTo>
                  <a:lnTo>
                    <a:pt x="346130" y="398493"/>
                  </a:lnTo>
                  <a:lnTo>
                    <a:pt x="346130" y="341692"/>
                  </a:lnTo>
                  <a:lnTo>
                    <a:pt x="345242" y="340805"/>
                  </a:lnTo>
                  <a:lnTo>
                    <a:pt x="386955" y="340805"/>
                  </a:lnTo>
                  <a:lnTo>
                    <a:pt x="386068" y="341692"/>
                  </a:lnTo>
                  <a:lnTo>
                    <a:pt x="386068" y="398493"/>
                  </a:lnTo>
                  <a:lnTo>
                    <a:pt x="386955" y="399381"/>
                  </a:lnTo>
                  <a:close/>
                </a:path>
                <a:path w="967105" h="724534">
                  <a:moveTo>
                    <a:pt x="475707" y="399381"/>
                  </a:moveTo>
                  <a:lnTo>
                    <a:pt x="438431" y="399381"/>
                  </a:lnTo>
                  <a:lnTo>
                    <a:pt x="439319" y="398493"/>
                  </a:lnTo>
                  <a:lnTo>
                    <a:pt x="439319" y="341692"/>
                  </a:lnTo>
                  <a:lnTo>
                    <a:pt x="438431" y="340805"/>
                  </a:lnTo>
                  <a:lnTo>
                    <a:pt x="475707" y="340805"/>
                  </a:lnTo>
                  <a:lnTo>
                    <a:pt x="475707" y="399381"/>
                  </a:lnTo>
                  <a:close/>
                </a:path>
                <a:path w="967105" h="724534">
                  <a:moveTo>
                    <a:pt x="386955" y="521857"/>
                  </a:moveTo>
                  <a:lnTo>
                    <a:pt x="345242" y="521857"/>
                  </a:lnTo>
                  <a:lnTo>
                    <a:pt x="346130" y="520970"/>
                  </a:lnTo>
                  <a:lnTo>
                    <a:pt x="346130" y="464169"/>
                  </a:lnTo>
                  <a:lnTo>
                    <a:pt x="345242" y="463281"/>
                  </a:lnTo>
                  <a:lnTo>
                    <a:pt x="386955" y="463281"/>
                  </a:lnTo>
                  <a:lnTo>
                    <a:pt x="386068" y="464169"/>
                  </a:lnTo>
                  <a:lnTo>
                    <a:pt x="386068" y="520970"/>
                  </a:lnTo>
                  <a:lnTo>
                    <a:pt x="386955" y="521857"/>
                  </a:lnTo>
                  <a:close/>
                </a:path>
                <a:path w="967105" h="724534">
                  <a:moveTo>
                    <a:pt x="475707" y="521857"/>
                  </a:moveTo>
                  <a:lnTo>
                    <a:pt x="438431" y="521857"/>
                  </a:lnTo>
                  <a:lnTo>
                    <a:pt x="439319" y="520970"/>
                  </a:lnTo>
                  <a:lnTo>
                    <a:pt x="439319" y="464169"/>
                  </a:lnTo>
                  <a:lnTo>
                    <a:pt x="438431" y="463281"/>
                  </a:lnTo>
                  <a:lnTo>
                    <a:pt x="475707" y="463281"/>
                  </a:lnTo>
                  <a:lnTo>
                    <a:pt x="475707" y="521857"/>
                  </a:lnTo>
                  <a:close/>
                </a:path>
                <a:path w="967105" h="724534">
                  <a:moveTo>
                    <a:pt x="386955" y="644334"/>
                  </a:moveTo>
                  <a:lnTo>
                    <a:pt x="345242" y="644334"/>
                  </a:lnTo>
                  <a:lnTo>
                    <a:pt x="346130" y="643447"/>
                  </a:lnTo>
                  <a:lnTo>
                    <a:pt x="346130" y="586646"/>
                  </a:lnTo>
                  <a:lnTo>
                    <a:pt x="345242" y="585758"/>
                  </a:lnTo>
                  <a:lnTo>
                    <a:pt x="386955" y="585758"/>
                  </a:lnTo>
                  <a:lnTo>
                    <a:pt x="386068" y="586646"/>
                  </a:lnTo>
                  <a:lnTo>
                    <a:pt x="386068" y="643447"/>
                  </a:lnTo>
                  <a:lnTo>
                    <a:pt x="386955" y="644334"/>
                  </a:lnTo>
                  <a:close/>
                </a:path>
                <a:path w="967105" h="724534">
                  <a:moveTo>
                    <a:pt x="475707" y="644334"/>
                  </a:moveTo>
                  <a:lnTo>
                    <a:pt x="438431" y="644334"/>
                  </a:lnTo>
                  <a:lnTo>
                    <a:pt x="439319" y="643447"/>
                  </a:lnTo>
                  <a:lnTo>
                    <a:pt x="439319" y="586646"/>
                  </a:lnTo>
                  <a:lnTo>
                    <a:pt x="438431" y="585758"/>
                  </a:lnTo>
                  <a:lnTo>
                    <a:pt x="475707" y="585758"/>
                  </a:lnTo>
                  <a:lnTo>
                    <a:pt x="475707" y="644334"/>
                  </a:lnTo>
                  <a:close/>
                </a:path>
                <a:path w="967105" h="724534">
                  <a:moveTo>
                    <a:pt x="966999" y="481919"/>
                  </a:moveTo>
                  <a:lnTo>
                    <a:pt x="748173" y="481919"/>
                  </a:lnTo>
                  <a:lnTo>
                    <a:pt x="746398" y="480144"/>
                  </a:lnTo>
                  <a:lnTo>
                    <a:pt x="746398" y="432219"/>
                  </a:lnTo>
                  <a:lnTo>
                    <a:pt x="748173" y="430443"/>
                  </a:lnTo>
                  <a:lnTo>
                    <a:pt x="966999" y="430443"/>
                  </a:lnTo>
                  <a:lnTo>
                    <a:pt x="966999" y="481919"/>
                  </a:lnTo>
                  <a:close/>
                </a:path>
                <a:path w="967105" h="724534">
                  <a:moveTo>
                    <a:pt x="720660" y="723323"/>
                  </a:moveTo>
                  <a:lnTo>
                    <a:pt x="506770" y="723323"/>
                  </a:lnTo>
                  <a:lnTo>
                    <a:pt x="504107" y="720660"/>
                  </a:lnTo>
                  <a:lnTo>
                    <a:pt x="504107" y="396718"/>
                  </a:lnTo>
                  <a:lnTo>
                    <a:pt x="504995" y="394943"/>
                  </a:lnTo>
                  <a:lnTo>
                    <a:pt x="506770" y="393168"/>
                  </a:lnTo>
                  <a:lnTo>
                    <a:pt x="711785" y="133127"/>
                  </a:lnTo>
                  <a:lnTo>
                    <a:pt x="714448" y="130464"/>
                  </a:lnTo>
                  <a:lnTo>
                    <a:pt x="718885" y="130464"/>
                  </a:lnTo>
                  <a:lnTo>
                    <a:pt x="720660" y="131351"/>
                  </a:lnTo>
                  <a:lnTo>
                    <a:pt x="721548" y="134014"/>
                  </a:lnTo>
                  <a:lnTo>
                    <a:pt x="722435" y="134902"/>
                  </a:lnTo>
                  <a:lnTo>
                    <a:pt x="722435" y="135789"/>
                  </a:lnTo>
                  <a:lnTo>
                    <a:pt x="723323" y="135789"/>
                  </a:lnTo>
                  <a:lnTo>
                    <a:pt x="723323" y="208565"/>
                  </a:lnTo>
                  <a:lnTo>
                    <a:pt x="690485" y="208565"/>
                  </a:lnTo>
                  <a:lnTo>
                    <a:pt x="688710" y="209453"/>
                  </a:lnTo>
                  <a:lnTo>
                    <a:pt x="686047" y="212115"/>
                  </a:lnTo>
                  <a:lnTo>
                    <a:pt x="675550" y="225178"/>
                  </a:lnTo>
                  <a:lnTo>
                    <a:pt x="637234" y="273354"/>
                  </a:lnTo>
                  <a:lnTo>
                    <a:pt x="634572" y="276016"/>
                  </a:lnTo>
                  <a:lnTo>
                    <a:pt x="634572" y="277791"/>
                  </a:lnTo>
                  <a:lnTo>
                    <a:pt x="635459" y="278679"/>
                  </a:lnTo>
                  <a:lnTo>
                    <a:pt x="635459" y="282229"/>
                  </a:lnTo>
                  <a:lnTo>
                    <a:pt x="637234" y="284891"/>
                  </a:lnTo>
                  <a:lnTo>
                    <a:pt x="723323" y="284891"/>
                  </a:lnTo>
                  <a:lnTo>
                    <a:pt x="723323" y="307967"/>
                  </a:lnTo>
                  <a:lnTo>
                    <a:pt x="628359" y="307967"/>
                  </a:lnTo>
                  <a:lnTo>
                    <a:pt x="625696" y="310629"/>
                  </a:lnTo>
                  <a:lnTo>
                    <a:pt x="625696" y="331042"/>
                  </a:lnTo>
                  <a:lnTo>
                    <a:pt x="595521" y="331042"/>
                  </a:lnTo>
                  <a:lnTo>
                    <a:pt x="559133" y="373754"/>
                  </a:lnTo>
                  <a:lnTo>
                    <a:pt x="532508" y="408256"/>
                  </a:lnTo>
                  <a:lnTo>
                    <a:pt x="531620" y="408256"/>
                  </a:lnTo>
                  <a:lnTo>
                    <a:pt x="531620" y="409143"/>
                  </a:lnTo>
                  <a:lnTo>
                    <a:pt x="530733" y="409143"/>
                  </a:lnTo>
                  <a:lnTo>
                    <a:pt x="530733" y="426006"/>
                  </a:lnTo>
                  <a:lnTo>
                    <a:pt x="533395" y="428668"/>
                  </a:lnTo>
                  <a:lnTo>
                    <a:pt x="627471" y="428668"/>
                  </a:lnTo>
                  <a:lnTo>
                    <a:pt x="628359" y="429556"/>
                  </a:lnTo>
                  <a:lnTo>
                    <a:pt x="723323" y="429556"/>
                  </a:lnTo>
                  <a:lnTo>
                    <a:pt x="723323" y="451744"/>
                  </a:lnTo>
                  <a:lnTo>
                    <a:pt x="532508" y="451744"/>
                  </a:lnTo>
                  <a:lnTo>
                    <a:pt x="529845" y="454406"/>
                  </a:lnTo>
                  <a:lnTo>
                    <a:pt x="529845" y="498782"/>
                  </a:lnTo>
                  <a:lnTo>
                    <a:pt x="532508" y="501445"/>
                  </a:lnTo>
                  <a:lnTo>
                    <a:pt x="723323" y="501445"/>
                  </a:lnTo>
                  <a:lnTo>
                    <a:pt x="723323" y="523632"/>
                  </a:lnTo>
                  <a:lnTo>
                    <a:pt x="532508" y="523632"/>
                  </a:lnTo>
                  <a:lnTo>
                    <a:pt x="529845" y="526295"/>
                  </a:lnTo>
                  <a:lnTo>
                    <a:pt x="529845" y="570671"/>
                  </a:lnTo>
                  <a:lnTo>
                    <a:pt x="532508" y="573333"/>
                  </a:lnTo>
                  <a:lnTo>
                    <a:pt x="723323" y="573333"/>
                  </a:lnTo>
                  <a:lnTo>
                    <a:pt x="723323" y="594633"/>
                  </a:lnTo>
                  <a:lnTo>
                    <a:pt x="532508" y="594633"/>
                  </a:lnTo>
                  <a:lnTo>
                    <a:pt x="529845" y="597296"/>
                  </a:lnTo>
                  <a:lnTo>
                    <a:pt x="529845" y="641672"/>
                  </a:lnTo>
                  <a:lnTo>
                    <a:pt x="532508" y="644334"/>
                  </a:lnTo>
                  <a:lnTo>
                    <a:pt x="723323" y="644334"/>
                  </a:lnTo>
                  <a:lnTo>
                    <a:pt x="723323" y="720660"/>
                  </a:lnTo>
                  <a:lnTo>
                    <a:pt x="720660" y="723323"/>
                  </a:lnTo>
                  <a:close/>
                </a:path>
                <a:path w="967105" h="724534">
                  <a:moveTo>
                    <a:pt x="723323" y="284891"/>
                  </a:moveTo>
                  <a:lnTo>
                    <a:pt x="692260" y="284891"/>
                  </a:lnTo>
                  <a:lnTo>
                    <a:pt x="694922" y="284004"/>
                  </a:lnTo>
                  <a:lnTo>
                    <a:pt x="697585" y="282229"/>
                  </a:lnTo>
                  <a:lnTo>
                    <a:pt x="697585" y="210340"/>
                  </a:lnTo>
                  <a:lnTo>
                    <a:pt x="694922" y="208565"/>
                  </a:lnTo>
                  <a:lnTo>
                    <a:pt x="723323" y="208565"/>
                  </a:lnTo>
                  <a:lnTo>
                    <a:pt x="723323" y="284891"/>
                  </a:lnTo>
                  <a:close/>
                </a:path>
                <a:path w="967105" h="724534">
                  <a:moveTo>
                    <a:pt x="723323" y="357667"/>
                  </a:moveTo>
                  <a:lnTo>
                    <a:pt x="695810" y="357667"/>
                  </a:lnTo>
                  <a:lnTo>
                    <a:pt x="698473" y="355005"/>
                  </a:lnTo>
                  <a:lnTo>
                    <a:pt x="698473" y="310629"/>
                  </a:lnTo>
                  <a:lnTo>
                    <a:pt x="695810" y="307967"/>
                  </a:lnTo>
                  <a:lnTo>
                    <a:pt x="723323" y="307967"/>
                  </a:lnTo>
                  <a:lnTo>
                    <a:pt x="723323" y="357667"/>
                  </a:lnTo>
                  <a:close/>
                </a:path>
                <a:path w="967105" h="724534">
                  <a:moveTo>
                    <a:pt x="627471" y="428668"/>
                  </a:moveTo>
                  <a:lnTo>
                    <a:pt x="600846" y="428668"/>
                  </a:lnTo>
                  <a:lnTo>
                    <a:pt x="603509" y="426006"/>
                  </a:lnTo>
                  <a:lnTo>
                    <a:pt x="603509" y="338142"/>
                  </a:lnTo>
                  <a:lnTo>
                    <a:pt x="602621" y="338142"/>
                  </a:lnTo>
                  <a:lnTo>
                    <a:pt x="602621" y="332817"/>
                  </a:lnTo>
                  <a:lnTo>
                    <a:pt x="599959" y="331042"/>
                  </a:lnTo>
                  <a:lnTo>
                    <a:pt x="625696" y="331042"/>
                  </a:lnTo>
                  <a:lnTo>
                    <a:pt x="625696" y="355005"/>
                  </a:lnTo>
                  <a:lnTo>
                    <a:pt x="628359" y="357667"/>
                  </a:lnTo>
                  <a:lnTo>
                    <a:pt x="723323" y="357667"/>
                  </a:lnTo>
                  <a:lnTo>
                    <a:pt x="723323" y="379855"/>
                  </a:lnTo>
                  <a:lnTo>
                    <a:pt x="628359" y="379855"/>
                  </a:lnTo>
                  <a:lnTo>
                    <a:pt x="625696" y="382518"/>
                  </a:lnTo>
                  <a:lnTo>
                    <a:pt x="625696" y="426893"/>
                  </a:lnTo>
                  <a:lnTo>
                    <a:pt x="627471" y="428668"/>
                  </a:lnTo>
                  <a:close/>
                </a:path>
                <a:path w="967105" h="724534">
                  <a:moveTo>
                    <a:pt x="723323" y="429556"/>
                  </a:moveTo>
                  <a:lnTo>
                    <a:pt x="695810" y="429556"/>
                  </a:lnTo>
                  <a:lnTo>
                    <a:pt x="698473" y="426893"/>
                  </a:lnTo>
                  <a:lnTo>
                    <a:pt x="698473" y="382518"/>
                  </a:lnTo>
                  <a:lnTo>
                    <a:pt x="695810" y="379855"/>
                  </a:lnTo>
                  <a:lnTo>
                    <a:pt x="723323" y="379855"/>
                  </a:lnTo>
                  <a:lnTo>
                    <a:pt x="723323" y="429556"/>
                  </a:lnTo>
                  <a:close/>
                </a:path>
                <a:path w="967105" h="724534">
                  <a:moveTo>
                    <a:pt x="628359" y="501445"/>
                  </a:moveTo>
                  <a:lnTo>
                    <a:pt x="599959" y="501445"/>
                  </a:lnTo>
                  <a:lnTo>
                    <a:pt x="602621" y="498782"/>
                  </a:lnTo>
                  <a:lnTo>
                    <a:pt x="602621" y="454406"/>
                  </a:lnTo>
                  <a:lnTo>
                    <a:pt x="599959" y="451744"/>
                  </a:lnTo>
                  <a:lnTo>
                    <a:pt x="628359" y="451744"/>
                  </a:lnTo>
                  <a:lnTo>
                    <a:pt x="625696" y="454406"/>
                  </a:lnTo>
                  <a:lnTo>
                    <a:pt x="625696" y="498782"/>
                  </a:lnTo>
                  <a:lnTo>
                    <a:pt x="628359" y="501445"/>
                  </a:lnTo>
                  <a:close/>
                </a:path>
                <a:path w="967105" h="724534">
                  <a:moveTo>
                    <a:pt x="723323" y="501445"/>
                  </a:moveTo>
                  <a:lnTo>
                    <a:pt x="695810" y="501445"/>
                  </a:lnTo>
                  <a:lnTo>
                    <a:pt x="698473" y="498782"/>
                  </a:lnTo>
                  <a:lnTo>
                    <a:pt x="698473" y="454406"/>
                  </a:lnTo>
                  <a:lnTo>
                    <a:pt x="695810" y="451744"/>
                  </a:lnTo>
                  <a:lnTo>
                    <a:pt x="723323" y="451744"/>
                  </a:lnTo>
                  <a:lnTo>
                    <a:pt x="723323" y="501445"/>
                  </a:lnTo>
                  <a:close/>
                </a:path>
                <a:path w="967105" h="724534">
                  <a:moveTo>
                    <a:pt x="628359" y="573333"/>
                  </a:moveTo>
                  <a:lnTo>
                    <a:pt x="599959" y="573333"/>
                  </a:lnTo>
                  <a:lnTo>
                    <a:pt x="602621" y="570671"/>
                  </a:lnTo>
                  <a:lnTo>
                    <a:pt x="602621" y="526295"/>
                  </a:lnTo>
                  <a:lnTo>
                    <a:pt x="599959" y="523632"/>
                  </a:lnTo>
                  <a:lnTo>
                    <a:pt x="628359" y="523632"/>
                  </a:lnTo>
                  <a:lnTo>
                    <a:pt x="625696" y="526295"/>
                  </a:lnTo>
                  <a:lnTo>
                    <a:pt x="625696" y="570671"/>
                  </a:lnTo>
                  <a:lnTo>
                    <a:pt x="628359" y="573333"/>
                  </a:lnTo>
                  <a:close/>
                </a:path>
                <a:path w="967105" h="724534">
                  <a:moveTo>
                    <a:pt x="723323" y="573333"/>
                  </a:moveTo>
                  <a:lnTo>
                    <a:pt x="695810" y="573333"/>
                  </a:lnTo>
                  <a:lnTo>
                    <a:pt x="698473" y="570671"/>
                  </a:lnTo>
                  <a:lnTo>
                    <a:pt x="698473" y="526295"/>
                  </a:lnTo>
                  <a:lnTo>
                    <a:pt x="695810" y="523632"/>
                  </a:lnTo>
                  <a:lnTo>
                    <a:pt x="723323" y="523632"/>
                  </a:lnTo>
                  <a:lnTo>
                    <a:pt x="723323" y="573333"/>
                  </a:lnTo>
                  <a:close/>
                </a:path>
                <a:path w="967105" h="724534">
                  <a:moveTo>
                    <a:pt x="628359" y="644334"/>
                  </a:moveTo>
                  <a:lnTo>
                    <a:pt x="599959" y="644334"/>
                  </a:lnTo>
                  <a:lnTo>
                    <a:pt x="602621" y="641672"/>
                  </a:lnTo>
                  <a:lnTo>
                    <a:pt x="602621" y="597296"/>
                  </a:lnTo>
                  <a:lnTo>
                    <a:pt x="599959" y="594633"/>
                  </a:lnTo>
                  <a:lnTo>
                    <a:pt x="628359" y="594633"/>
                  </a:lnTo>
                  <a:lnTo>
                    <a:pt x="625696" y="597296"/>
                  </a:lnTo>
                  <a:lnTo>
                    <a:pt x="625696" y="641672"/>
                  </a:lnTo>
                  <a:lnTo>
                    <a:pt x="628359" y="644334"/>
                  </a:lnTo>
                  <a:close/>
                </a:path>
                <a:path w="967105" h="724534">
                  <a:moveTo>
                    <a:pt x="723323" y="644334"/>
                  </a:moveTo>
                  <a:lnTo>
                    <a:pt x="695810" y="644334"/>
                  </a:lnTo>
                  <a:lnTo>
                    <a:pt x="698473" y="641672"/>
                  </a:lnTo>
                  <a:lnTo>
                    <a:pt x="698472" y="597296"/>
                  </a:lnTo>
                  <a:lnTo>
                    <a:pt x="695810" y="594633"/>
                  </a:lnTo>
                  <a:lnTo>
                    <a:pt x="723323" y="594633"/>
                  </a:lnTo>
                  <a:lnTo>
                    <a:pt x="723323" y="6443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10" name="object 10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BE8B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5927788" y="1502108"/>
              <a:ext cx="1035685" cy="525145"/>
            </a:xfrm>
            <a:custGeom>
              <a:avLst/>
              <a:gdLst/>
              <a:ahLst/>
              <a:cxnLst/>
              <a:rect l="l" t="t" r="r" b="b"/>
              <a:pathLst>
                <a:path w="1035684" h="525144">
                  <a:moveTo>
                    <a:pt x="840482" y="524647"/>
                  </a:moveTo>
                  <a:lnTo>
                    <a:pt x="756370" y="524647"/>
                  </a:lnTo>
                  <a:lnTo>
                    <a:pt x="754839" y="524520"/>
                  </a:lnTo>
                  <a:lnTo>
                    <a:pt x="692404" y="506789"/>
                  </a:lnTo>
                  <a:lnTo>
                    <a:pt x="640517" y="480637"/>
                  </a:lnTo>
                  <a:lnTo>
                    <a:pt x="605228" y="455604"/>
                  </a:lnTo>
                  <a:lnTo>
                    <a:pt x="572438" y="425202"/>
                  </a:lnTo>
                  <a:lnTo>
                    <a:pt x="542040" y="389297"/>
                  </a:lnTo>
                  <a:lnTo>
                    <a:pt x="513928" y="347758"/>
                  </a:lnTo>
                  <a:lnTo>
                    <a:pt x="449013" y="229421"/>
                  </a:lnTo>
                  <a:lnTo>
                    <a:pt x="413160" y="176736"/>
                  </a:lnTo>
                  <a:lnTo>
                    <a:pt x="380287" y="139415"/>
                  </a:lnTo>
                  <a:lnTo>
                    <a:pt x="350242" y="114481"/>
                  </a:lnTo>
                  <a:lnTo>
                    <a:pt x="298036" y="89854"/>
                  </a:lnTo>
                  <a:lnTo>
                    <a:pt x="259307" y="81332"/>
                  </a:lnTo>
                  <a:lnTo>
                    <a:pt x="250696" y="81332"/>
                  </a:lnTo>
                  <a:lnTo>
                    <a:pt x="204647" y="86595"/>
                  </a:lnTo>
                  <a:lnTo>
                    <a:pt x="137787" y="117692"/>
                  </a:lnTo>
                  <a:lnTo>
                    <a:pt x="94728" y="177615"/>
                  </a:lnTo>
                  <a:lnTo>
                    <a:pt x="83964" y="217669"/>
                  </a:lnTo>
                  <a:lnTo>
                    <a:pt x="80375" y="264091"/>
                  </a:lnTo>
                  <a:lnTo>
                    <a:pt x="82274" y="299136"/>
                  </a:lnTo>
                  <a:lnTo>
                    <a:pt x="99348" y="354514"/>
                  </a:lnTo>
                  <a:lnTo>
                    <a:pt x="125766" y="391308"/>
                  </a:lnTo>
                  <a:lnTo>
                    <a:pt x="190474" y="431287"/>
                  </a:lnTo>
                  <a:lnTo>
                    <a:pt x="246868" y="440153"/>
                  </a:lnTo>
                  <a:lnTo>
                    <a:pt x="256915" y="439958"/>
                  </a:lnTo>
                  <a:lnTo>
                    <a:pt x="298852" y="433455"/>
                  </a:lnTo>
                  <a:lnTo>
                    <a:pt x="335856" y="416231"/>
                  </a:lnTo>
                  <a:lnTo>
                    <a:pt x="304280" y="387526"/>
                  </a:lnTo>
                  <a:lnTo>
                    <a:pt x="302366" y="385612"/>
                  </a:lnTo>
                  <a:lnTo>
                    <a:pt x="301409" y="383698"/>
                  </a:lnTo>
                  <a:lnTo>
                    <a:pt x="301409" y="378914"/>
                  </a:lnTo>
                  <a:lnTo>
                    <a:pt x="302366" y="376043"/>
                  </a:lnTo>
                  <a:lnTo>
                    <a:pt x="304280" y="374130"/>
                  </a:lnTo>
                  <a:lnTo>
                    <a:pt x="305236" y="372216"/>
                  </a:lnTo>
                  <a:lnTo>
                    <a:pt x="307150" y="371259"/>
                  </a:lnTo>
                  <a:lnTo>
                    <a:pt x="311934" y="371259"/>
                  </a:lnTo>
                  <a:lnTo>
                    <a:pt x="464074" y="329157"/>
                  </a:lnTo>
                  <a:lnTo>
                    <a:pt x="466945" y="329157"/>
                  </a:lnTo>
                  <a:lnTo>
                    <a:pt x="468859" y="330114"/>
                  </a:lnTo>
                  <a:lnTo>
                    <a:pt x="472686" y="333942"/>
                  </a:lnTo>
                  <a:lnTo>
                    <a:pt x="473643" y="335855"/>
                  </a:lnTo>
                  <a:lnTo>
                    <a:pt x="473643" y="340640"/>
                  </a:lnTo>
                  <a:lnTo>
                    <a:pt x="448765" y="496607"/>
                  </a:lnTo>
                  <a:lnTo>
                    <a:pt x="449722" y="498521"/>
                  </a:lnTo>
                  <a:lnTo>
                    <a:pt x="448765" y="500435"/>
                  </a:lnTo>
                  <a:lnTo>
                    <a:pt x="443024" y="506176"/>
                  </a:lnTo>
                  <a:lnTo>
                    <a:pt x="437282" y="506176"/>
                  </a:lnTo>
                  <a:lnTo>
                    <a:pt x="433455" y="503305"/>
                  </a:lnTo>
                  <a:lnTo>
                    <a:pt x="400922" y="473643"/>
                  </a:lnTo>
                  <a:lnTo>
                    <a:pt x="372500" y="491957"/>
                  </a:lnTo>
                  <a:lnTo>
                    <a:pt x="323551" y="512799"/>
                  </a:lnTo>
                  <a:lnTo>
                    <a:pt x="275693" y="521964"/>
                  </a:lnTo>
                  <a:lnTo>
                    <a:pt x="247825" y="523399"/>
                  </a:lnTo>
                  <a:lnTo>
                    <a:pt x="180302" y="514665"/>
                  </a:lnTo>
                  <a:lnTo>
                    <a:pt x="126970" y="493484"/>
                  </a:lnTo>
                  <a:lnTo>
                    <a:pt x="87785" y="467389"/>
                  </a:lnTo>
                  <a:lnTo>
                    <a:pt x="51670" y="430584"/>
                  </a:lnTo>
                  <a:lnTo>
                    <a:pt x="27853" y="394089"/>
                  </a:lnTo>
                  <a:lnTo>
                    <a:pt x="11841" y="356069"/>
                  </a:lnTo>
                  <a:lnTo>
                    <a:pt x="2825" y="313922"/>
                  </a:lnTo>
                  <a:lnTo>
                    <a:pt x="0" y="265048"/>
                  </a:lnTo>
                  <a:lnTo>
                    <a:pt x="5396" y="202186"/>
                  </a:lnTo>
                  <a:lnTo>
                    <a:pt x="19749" y="150715"/>
                  </a:lnTo>
                  <a:lnTo>
                    <a:pt x="40302" y="109624"/>
                  </a:lnTo>
                  <a:lnTo>
                    <a:pt x="64300" y="77902"/>
                  </a:lnTo>
                  <a:lnTo>
                    <a:pt x="134617" y="25834"/>
                  </a:lnTo>
                  <a:lnTo>
                    <a:pt x="179888" y="9328"/>
                  </a:lnTo>
                  <a:lnTo>
                    <a:pt x="220854" y="1793"/>
                  </a:lnTo>
                  <a:lnTo>
                    <a:pt x="253566" y="0"/>
                  </a:lnTo>
                  <a:lnTo>
                    <a:pt x="268457" y="463"/>
                  </a:lnTo>
                  <a:lnTo>
                    <a:pt x="280119" y="1554"/>
                  </a:lnTo>
                  <a:lnTo>
                    <a:pt x="288551" y="2825"/>
                  </a:lnTo>
                  <a:lnTo>
                    <a:pt x="293754" y="3827"/>
                  </a:lnTo>
                  <a:lnTo>
                    <a:pt x="296625" y="4783"/>
                  </a:lnTo>
                  <a:lnTo>
                    <a:pt x="321402" y="10865"/>
                  </a:lnTo>
                  <a:lnTo>
                    <a:pt x="379210" y="34151"/>
                  </a:lnTo>
                  <a:lnTo>
                    <a:pt x="411926" y="55975"/>
                  </a:lnTo>
                  <a:lnTo>
                    <a:pt x="446974" y="87667"/>
                  </a:lnTo>
                  <a:lnTo>
                    <a:pt x="484198" y="131537"/>
                  </a:lnTo>
                  <a:lnTo>
                    <a:pt x="523440" y="189894"/>
                  </a:lnTo>
                  <a:lnTo>
                    <a:pt x="564544" y="265048"/>
                  </a:lnTo>
                  <a:lnTo>
                    <a:pt x="597537" y="322467"/>
                  </a:lnTo>
                  <a:lnTo>
                    <a:pt x="630299" y="364546"/>
                  </a:lnTo>
                  <a:lnTo>
                    <a:pt x="661684" y="394086"/>
                  </a:lnTo>
                  <a:lnTo>
                    <a:pt x="690543" y="413889"/>
                  </a:lnTo>
                  <a:lnTo>
                    <a:pt x="715727" y="426757"/>
                  </a:lnTo>
                  <a:lnTo>
                    <a:pt x="718598" y="428670"/>
                  </a:lnTo>
                  <a:lnTo>
                    <a:pt x="724997" y="432064"/>
                  </a:lnTo>
                  <a:lnTo>
                    <a:pt x="742519" y="438598"/>
                  </a:lnTo>
                  <a:lnTo>
                    <a:pt x="768653" y="444952"/>
                  </a:lnTo>
                  <a:lnTo>
                    <a:pt x="800887" y="447807"/>
                  </a:lnTo>
                  <a:lnTo>
                    <a:pt x="815061" y="447254"/>
                  </a:lnTo>
                  <a:lnTo>
                    <a:pt x="855428" y="438239"/>
                  </a:lnTo>
                  <a:lnTo>
                    <a:pt x="889800" y="420373"/>
                  </a:lnTo>
                  <a:lnTo>
                    <a:pt x="921571" y="388602"/>
                  </a:lnTo>
                  <a:lnTo>
                    <a:pt x="944909" y="339070"/>
                  </a:lnTo>
                  <a:lnTo>
                    <a:pt x="953984" y="267919"/>
                  </a:lnTo>
                  <a:lnTo>
                    <a:pt x="950381" y="221646"/>
                  </a:lnTo>
                  <a:lnTo>
                    <a:pt x="939512" y="181921"/>
                  </a:lnTo>
                  <a:lnTo>
                    <a:pt x="895616" y="122477"/>
                  </a:lnTo>
                  <a:lnTo>
                    <a:pt x="861244" y="102114"/>
                  </a:lnTo>
                  <a:lnTo>
                    <a:pt x="798600" y="86146"/>
                  </a:lnTo>
                  <a:lnTo>
                    <a:pt x="779837" y="85159"/>
                  </a:lnTo>
                  <a:lnTo>
                    <a:pt x="771225" y="85159"/>
                  </a:lnTo>
                  <a:lnTo>
                    <a:pt x="725774" y="95849"/>
                  </a:lnTo>
                  <a:lnTo>
                    <a:pt x="690131" y="112549"/>
                  </a:lnTo>
                  <a:lnTo>
                    <a:pt x="648389" y="145217"/>
                  </a:lnTo>
                  <a:lnTo>
                    <a:pt x="600905" y="200939"/>
                  </a:lnTo>
                  <a:lnTo>
                    <a:pt x="599948" y="200939"/>
                  </a:lnTo>
                  <a:lnTo>
                    <a:pt x="599948" y="201896"/>
                  </a:lnTo>
                  <a:lnTo>
                    <a:pt x="598991" y="202852"/>
                  </a:lnTo>
                  <a:lnTo>
                    <a:pt x="594207" y="208594"/>
                  </a:lnTo>
                  <a:lnTo>
                    <a:pt x="585595" y="206680"/>
                  </a:lnTo>
                  <a:lnTo>
                    <a:pt x="582724" y="200939"/>
                  </a:lnTo>
                  <a:lnTo>
                    <a:pt x="568372" y="175343"/>
                  </a:lnTo>
                  <a:lnTo>
                    <a:pt x="551148" y="145441"/>
                  </a:lnTo>
                  <a:lnTo>
                    <a:pt x="549234" y="142571"/>
                  </a:lnTo>
                  <a:lnTo>
                    <a:pt x="548278" y="141614"/>
                  </a:lnTo>
                  <a:lnTo>
                    <a:pt x="548278" y="135873"/>
                  </a:lnTo>
                  <a:lnTo>
                    <a:pt x="597116" y="80344"/>
                  </a:lnTo>
                  <a:lnTo>
                    <a:pt x="638681" y="47406"/>
                  </a:lnTo>
                  <a:lnTo>
                    <a:pt x="676114" y="26730"/>
                  </a:lnTo>
                  <a:lnTo>
                    <a:pt x="739649" y="6697"/>
                  </a:lnTo>
                  <a:lnTo>
                    <a:pt x="779837" y="2870"/>
                  </a:lnTo>
                  <a:lnTo>
                    <a:pt x="809634" y="4395"/>
                  </a:lnTo>
                  <a:lnTo>
                    <a:pt x="851003" y="11481"/>
                  </a:lnTo>
                  <a:lnTo>
                    <a:pt x="898651" y="27897"/>
                  </a:lnTo>
                  <a:lnTo>
                    <a:pt x="947286" y="57410"/>
                  </a:lnTo>
                  <a:lnTo>
                    <a:pt x="996874" y="112250"/>
                  </a:lnTo>
                  <a:lnTo>
                    <a:pt x="1017420" y="152759"/>
                  </a:lnTo>
                  <a:lnTo>
                    <a:pt x="1031214" y="203097"/>
                  </a:lnTo>
                  <a:lnTo>
                    <a:pt x="1035317" y="264091"/>
                  </a:lnTo>
                  <a:lnTo>
                    <a:pt x="1029300" y="331501"/>
                  </a:lnTo>
                  <a:lnTo>
                    <a:pt x="1013189" y="386139"/>
                  </a:lnTo>
                  <a:lnTo>
                    <a:pt x="989899" y="429295"/>
                  </a:lnTo>
                  <a:lnTo>
                    <a:pt x="962339" y="462258"/>
                  </a:lnTo>
                  <a:lnTo>
                    <a:pt x="906066" y="502758"/>
                  </a:lnTo>
                  <a:lnTo>
                    <a:pt x="862754" y="519706"/>
                  </a:lnTo>
                  <a:lnTo>
                    <a:pt x="841793" y="524475"/>
                  </a:lnTo>
                  <a:lnTo>
                    <a:pt x="840482" y="5246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15709329" y="2688417"/>
            <a:ext cx="1475740" cy="1475740"/>
            <a:chOff x="15709329" y="2688417"/>
            <a:chExt cx="1475740" cy="1475740"/>
          </a:xfrm>
        </p:grpSpPr>
        <p:sp>
          <p:nvSpPr>
            <p:cNvPr id="13" name="object 13" descr=""/>
            <p:cNvSpPr/>
            <p:nvPr/>
          </p:nvSpPr>
          <p:spPr>
            <a:xfrm>
              <a:off x="15709329" y="2688417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3F7D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5972800" y="3184133"/>
              <a:ext cx="948055" cy="482600"/>
            </a:xfrm>
            <a:custGeom>
              <a:avLst/>
              <a:gdLst/>
              <a:ahLst/>
              <a:cxnLst/>
              <a:rect l="l" t="t" r="r" b="b"/>
              <a:pathLst>
                <a:path w="948055" h="482600">
                  <a:moveTo>
                    <a:pt x="474015" y="482599"/>
                  </a:moveTo>
                  <a:lnTo>
                    <a:pt x="405759" y="478789"/>
                  </a:lnTo>
                  <a:lnTo>
                    <a:pt x="342930" y="468629"/>
                  </a:lnTo>
                  <a:lnTo>
                    <a:pt x="285485" y="452119"/>
                  </a:lnTo>
                  <a:lnTo>
                    <a:pt x="233384" y="431799"/>
                  </a:lnTo>
                  <a:lnTo>
                    <a:pt x="186585" y="408939"/>
                  </a:lnTo>
                  <a:lnTo>
                    <a:pt x="145047" y="382269"/>
                  </a:lnTo>
                  <a:lnTo>
                    <a:pt x="108729" y="355599"/>
                  </a:lnTo>
                  <a:lnTo>
                    <a:pt x="77588" y="328929"/>
                  </a:lnTo>
                  <a:lnTo>
                    <a:pt x="30675" y="280669"/>
                  </a:lnTo>
                  <a:lnTo>
                    <a:pt x="3976" y="246379"/>
                  </a:lnTo>
                  <a:lnTo>
                    <a:pt x="2385" y="243839"/>
                  </a:lnTo>
                  <a:lnTo>
                    <a:pt x="795" y="242569"/>
                  </a:lnTo>
                  <a:lnTo>
                    <a:pt x="0" y="241299"/>
                  </a:lnTo>
                  <a:lnTo>
                    <a:pt x="1590" y="240029"/>
                  </a:lnTo>
                  <a:lnTo>
                    <a:pt x="2385" y="237489"/>
                  </a:lnTo>
                  <a:lnTo>
                    <a:pt x="30951" y="201929"/>
                  </a:lnTo>
                  <a:lnTo>
                    <a:pt x="77942" y="153669"/>
                  </a:lnTo>
                  <a:lnTo>
                    <a:pt x="109067" y="126999"/>
                  </a:lnTo>
                  <a:lnTo>
                    <a:pt x="145346" y="99059"/>
                  </a:lnTo>
                  <a:lnTo>
                    <a:pt x="186827" y="73659"/>
                  </a:lnTo>
                  <a:lnTo>
                    <a:pt x="233561" y="49529"/>
                  </a:lnTo>
                  <a:lnTo>
                    <a:pt x="285597" y="29209"/>
                  </a:lnTo>
                  <a:lnTo>
                    <a:pt x="342985" y="13969"/>
                  </a:lnTo>
                  <a:lnTo>
                    <a:pt x="405774" y="2539"/>
                  </a:lnTo>
                  <a:lnTo>
                    <a:pt x="474015" y="0"/>
                  </a:lnTo>
                  <a:lnTo>
                    <a:pt x="542271" y="2539"/>
                  </a:lnTo>
                  <a:lnTo>
                    <a:pt x="605101" y="13969"/>
                  </a:lnTo>
                  <a:lnTo>
                    <a:pt x="662545" y="29209"/>
                  </a:lnTo>
                  <a:lnTo>
                    <a:pt x="699322" y="44449"/>
                  </a:lnTo>
                  <a:lnTo>
                    <a:pt x="477196" y="44449"/>
                  </a:lnTo>
                  <a:lnTo>
                    <a:pt x="448130" y="46989"/>
                  </a:lnTo>
                  <a:lnTo>
                    <a:pt x="420629" y="53339"/>
                  </a:lnTo>
                  <a:lnTo>
                    <a:pt x="394768" y="62229"/>
                  </a:lnTo>
                  <a:lnTo>
                    <a:pt x="370622" y="76199"/>
                  </a:lnTo>
                  <a:lnTo>
                    <a:pt x="429452" y="76199"/>
                  </a:lnTo>
                  <a:lnTo>
                    <a:pt x="434249" y="86359"/>
                  </a:lnTo>
                  <a:lnTo>
                    <a:pt x="436448" y="96519"/>
                  </a:lnTo>
                  <a:lnTo>
                    <a:pt x="437821" y="97789"/>
                  </a:lnTo>
                  <a:lnTo>
                    <a:pt x="340400" y="97789"/>
                  </a:lnTo>
                  <a:lnTo>
                    <a:pt x="334037" y="99059"/>
                  </a:lnTo>
                  <a:lnTo>
                    <a:pt x="330061" y="99059"/>
                  </a:lnTo>
                  <a:lnTo>
                    <a:pt x="326879" y="104139"/>
                  </a:lnTo>
                  <a:lnTo>
                    <a:pt x="318131" y="114299"/>
                  </a:lnTo>
                  <a:lnTo>
                    <a:pt x="315745" y="118109"/>
                  </a:lnTo>
                  <a:lnTo>
                    <a:pt x="314949" y="120649"/>
                  </a:lnTo>
                  <a:lnTo>
                    <a:pt x="317335" y="123189"/>
                  </a:lnTo>
                  <a:lnTo>
                    <a:pt x="321312" y="124459"/>
                  </a:lnTo>
                  <a:lnTo>
                    <a:pt x="350027" y="124459"/>
                  </a:lnTo>
                  <a:lnTo>
                    <a:pt x="348154" y="125729"/>
                  </a:lnTo>
                  <a:lnTo>
                    <a:pt x="344625" y="130809"/>
                  </a:lnTo>
                  <a:lnTo>
                    <a:pt x="322903" y="130809"/>
                  </a:lnTo>
                  <a:lnTo>
                    <a:pt x="317335" y="132079"/>
                  </a:lnTo>
                  <a:lnTo>
                    <a:pt x="298049" y="153669"/>
                  </a:lnTo>
                  <a:lnTo>
                    <a:pt x="294345" y="160019"/>
                  </a:lnTo>
                  <a:lnTo>
                    <a:pt x="291090" y="167639"/>
                  </a:lnTo>
                  <a:lnTo>
                    <a:pt x="291885" y="167639"/>
                  </a:lnTo>
                  <a:lnTo>
                    <a:pt x="293476" y="168909"/>
                  </a:lnTo>
                  <a:lnTo>
                    <a:pt x="320517" y="168909"/>
                  </a:lnTo>
                  <a:lnTo>
                    <a:pt x="321312" y="170179"/>
                  </a:lnTo>
                  <a:lnTo>
                    <a:pt x="322107" y="173989"/>
                  </a:lnTo>
                  <a:lnTo>
                    <a:pt x="319608" y="176529"/>
                  </a:lnTo>
                  <a:lnTo>
                    <a:pt x="303815" y="176529"/>
                  </a:lnTo>
                  <a:lnTo>
                    <a:pt x="290294" y="177799"/>
                  </a:lnTo>
                  <a:lnTo>
                    <a:pt x="286318" y="181609"/>
                  </a:lnTo>
                  <a:lnTo>
                    <a:pt x="285522" y="182879"/>
                  </a:lnTo>
                  <a:lnTo>
                    <a:pt x="285522" y="184149"/>
                  </a:lnTo>
                  <a:lnTo>
                    <a:pt x="284727" y="186689"/>
                  </a:lnTo>
                  <a:lnTo>
                    <a:pt x="285286" y="191769"/>
                  </a:lnTo>
                  <a:lnTo>
                    <a:pt x="287411" y="196849"/>
                  </a:lnTo>
                  <a:lnTo>
                    <a:pt x="291773" y="199389"/>
                  </a:lnTo>
                  <a:lnTo>
                    <a:pt x="352452" y="199389"/>
                  </a:lnTo>
                  <a:lnTo>
                    <a:pt x="353064" y="200659"/>
                  </a:lnTo>
                  <a:lnTo>
                    <a:pt x="300633" y="200659"/>
                  </a:lnTo>
                  <a:lnTo>
                    <a:pt x="288704" y="204469"/>
                  </a:lnTo>
                  <a:lnTo>
                    <a:pt x="288704" y="207009"/>
                  </a:lnTo>
                  <a:lnTo>
                    <a:pt x="278364" y="219709"/>
                  </a:lnTo>
                  <a:lnTo>
                    <a:pt x="277569" y="219709"/>
                  </a:lnTo>
                  <a:lnTo>
                    <a:pt x="276774" y="220979"/>
                  </a:lnTo>
                  <a:lnTo>
                    <a:pt x="275978" y="227329"/>
                  </a:lnTo>
                  <a:lnTo>
                    <a:pt x="276043" y="242569"/>
                  </a:lnTo>
                  <a:lnTo>
                    <a:pt x="276623" y="253999"/>
                  </a:lnTo>
                  <a:lnTo>
                    <a:pt x="276687" y="255269"/>
                  </a:lnTo>
                  <a:lnTo>
                    <a:pt x="276752" y="256539"/>
                  </a:lnTo>
                  <a:lnTo>
                    <a:pt x="276816" y="257809"/>
                  </a:lnTo>
                  <a:lnTo>
                    <a:pt x="276881" y="259079"/>
                  </a:lnTo>
                  <a:lnTo>
                    <a:pt x="276945" y="260349"/>
                  </a:lnTo>
                  <a:lnTo>
                    <a:pt x="277010" y="261619"/>
                  </a:lnTo>
                  <a:lnTo>
                    <a:pt x="280054" y="280669"/>
                  </a:lnTo>
                  <a:lnTo>
                    <a:pt x="285038" y="299719"/>
                  </a:lnTo>
                  <a:lnTo>
                    <a:pt x="291885" y="318769"/>
                  </a:lnTo>
                  <a:lnTo>
                    <a:pt x="292680" y="318769"/>
                  </a:lnTo>
                  <a:lnTo>
                    <a:pt x="303020" y="322579"/>
                  </a:lnTo>
                  <a:lnTo>
                    <a:pt x="339163" y="322579"/>
                  </a:lnTo>
                  <a:lnTo>
                    <a:pt x="339516" y="327659"/>
                  </a:lnTo>
                  <a:lnTo>
                    <a:pt x="339605" y="328929"/>
                  </a:lnTo>
                  <a:lnTo>
                    <a:pt x="341717" y="332739"/>
                  </a:lnTo>
                  <a:lnTo>
                    <a:pt x="350719" y="332739"/>
                  </a:lnTo>
                  <a:lnTo>
                    <a:pt x="353125" y="337819"/>
                  </a:lnTo>
                  <a:lnTo>
                    <a:pt x="355959" y="351789"/>
                  </a:lnTo>
                  <a:lnTo>
                    <a:pt x="359090" y="355599"/>
                  </a:lnTo>
                  <a:lnTo>
                    <a:pt x="362669" y="355599"/>
                  </a:lnTo>
                  <a:lnTo>
                    <a:pt x="363054" y="365759"/>
                  </a:lnTo>
                  <a:lnTo>
                    <a:pt x="364558" y="378459"/>
                  </a:lnTo>
                  <a:lnTo>
                    <a:pt x="367702" y="387349"/>
                  </a:lnTo>
                  <a:lnTo>
                    <a:pt x="373008" y="392429"/>
                  </a:lnTo>
                  <a:lnTo>
                    <a:pt x="786568" y="392429"/>
                  </a:lnTo>
                  <a:lnTo>
                    <a:pt x="784591" y="393699"/>
                  </a:lnTo>
                  <a:lnTo>
                    <a:pt x="576612" y="393699"/>
                  </a:lnTo>
                  <a:lnTo>
                    <a:pt x="562905" y="396239"/>
                  </a:lnTo>
                  <a:lnTo>
                    <a:pt x="560656" y="397509"/>
                  </a:lnTo>
                  <a:lnTo>
                    <a:pt x="455723" y="397509"/>
                  </a:lnTo>
                  <a:lnTo>
                    <a:pt x="416751" y="421639"/>
                  </a:lnTo>
                  <a:lnTo>
                    <a:pt x="415161" y="425449"/>
                  </a:lnTo>
                  <a:lnTo>
                    <a:pt x="416751" y="429259"/>
                  </a:lnTo>
                  <a:lnTo>
                    <a:pt x="419137" y="431799"/>
                  </a:lnTo>
                  <a:lnTo>
                    <a:pt x="446377" y="436879"/>
                  </a:lnTo>
                  <a:lnTo>
                    <a:pt x="474810" y="439419"/>
                  </a:lnTo>
                  <a:lnTo>
                    <a:pt x="694609" y="439419"/>
                  </a:lnTo>
                  <a:lnTo>
                    <a:pt x="662098" y="452119"/>
                  </a:lnTo>
                  <a:lnTo>
                    <a:pt x="604769" y="468629"/>
                  </a:lnTo>
                  <a:lnTo>
                    <a:pt x="542089" y="478789"/>
                  </a:lnTo>
                  <a:lnTo>
                    <a:pt x="474015" y="482599"/>
                  </a:lnTo>
                  <a:close/>
                </a:path>
                <a:path w="948055" h="482600">
                  <a:moveTo>
                    <a:pt x="925812" y="212089"/>
                  </a:moveTo>
                  <a:lnTo>
                    <a:pt x="658929" y="212089"/>
                  </a:lnTo>
                  <a:lnTo>
                    <a:pt x="664919" y="209549"/>
                  </a:lnTo>
                  <a:lnTo>
                    <a:pt x="668075" y="204469"/>
                  </a:lnTo>
                  <a:lnTo>
                    <a:pt x="668075" y="203199"/>
                  </a:lnTo>
                  <a:lnTo>
                    <a:pt x="668870" y="199389"/>
                  </a:lnTo>
                  <a:lnTo>
                    <a:pt x="668870" y="195579"/>
                  </a:lnTo>
                  <a:lnTo>
                    <a:pt x="653954" y="154939"/>
                  </a:lnTo>
                  <a:lnTo>
                    <a:pt x="630665" y="118109"/>
                  </a:lnTo>
                  <a:lnTo>
                    <a:pt x="600174" y="87629"/>
                  </a:lnTo>
                  <a:lnTo>
                    <a:pt x="563651" y="64769"/>
                  </a:lnTo>
                  <a:lnTo>
                    <a:pt x="522269" y="49529"/>
                  </a:lnTo>
                  <a:lnTo>
                    <a:pt x="477196" y="44449"/>
                  </a:lnTo>
                  <a:lnTo>
                    <a:pt x="699322" y="44449"/>
                  </a:lnTo>
                  <a:lnTo>
                    <a:pt x="761445" y="73659"/>
                  </a:lnTo>
                  <a:lnTo>
                    <a:pt x="802983" y="100329"/>
                  </a:lnTo>
                  <a:lnTo>
                    <a:pt x="839301" y="126999"/>
                  </a:lnTo>
                  <a:lnTo>
                    <a:pt x="870442" y="153669"/>
                  </a:lnTo>
                  <a:lnTo>
                    <a:pt x="917355" y="201929"/>
                  </a:lnTo>
                  <a:lnTo>
                    <a:pt x="925812" y="212089"/>
                  </a:lnTo>
                  <a:close/>
                </a:path>
                <a:path w="948055" h="482600">
                  <a:moveTo>
                    <a:pt x="429452" y="76199"/>
                  </a:moveTo>
                  <a:lnTo>
                    <a:pt x="370622" y="76199"/>
                  </a:lnTo>
                  <a:lnTo>
                    <a:pt x="390630" y="73659"/>
                  </a:lnTo>
                  <a:lnTo>
                    <a:pt x="412576" y="72389"/>
                  </a:lnTo>
                  <a:lnTo>
                    <a:pt x="429452" y="76199"/>
                  </a:lnTo>
                  <a:close/>
                </a:path>
                <a:path w="948055" h="482600">
                  <a:moveTo>
                    <a:pt x="350027" y="124459"/>
                  </a:moveTo>
                  <a:lnTo>
                    <a:pt x="326879" y="124459"/>
                  </a:lnTo>
                  <a:lnTo>
                    <a:pt x="338014" y="118109"/>
                  </a:lnTo>
                  <a:lnTo>
                    <a:pt x="343581" y="113029"/>
                  </a:lnTo>
                  <a:lnTo>
                    <a:pt x="345172" y="104139"/>
                  </a:lnTo>
                  <a:lnTo>
                    <a:pt x="344377" y="101599"/>
                  </a:lnTo>
                  <a:lnTo>
                    <a:pt x="344377" y="99059"/>
                  </a:lnTo>
                  <a:lnTo>
                    <a:pt x="340400" y="97789"/>
                  </a:lnTo>
                  <a:lnTo>
                    <a:pt x="437821" y="97789"/>
                  </a:lnTo>
                  <a:lnTo>
                    <a:pt x="444687" y="104139"/>
                  </a:lnTo>
                  <a:lnTo>
                    <a:pt x="449189" y="107949"/>
                  </a:lnTo>
                  <a:lnTo>
                    <a:pt x="416652" y="107949"/>
                  </a:lnTo>
                  <a:lnTo>
                    <a:pt x="397664" y="113029"/>
                  </a:lnTo>
                  <a:lnTo>
                    <a:pt x="390704" y="114299"/>
                  </a:lnTo>
                  <a:lnTo>
                    <a:pt x="369032" y="116839"/>
                  </a:lnTo>
                  <a:lnTo>
                    <a:pt x="360283" y="118109"/>
                  </a:lnTo>
                  <a:lnTo>
                    <a:pt x="353771" y="121919"/>
                  </a:lnTo>
                  <a:lnTo>
                    <a:pt x="350027" y="124459"/>
                  </a:lnTo>
                  <a:close/>
                </a:path>
                <a:path w="948055" h="482600">
                  <a:moveTo>
                    <a:pt x="419672" y="130809"/>
                  </a:moveTo>
                  <a:lnTo>
                    <a:pt x="413570" y="130809"/>
                  </a:lnTo>
                  <a:lnTo>
                    <a:pt x="412303" y="125729"/>
                  </a:lnTo>
                  <a:lnTo>
                    <a:pt x="421325" y="119379"/>
                  </a:lnTo>
                  <a:lnTo>
                    <a:pt x="431241" y="114299"/>
                  </a:lnTo>
                  <a:lnTo>
                    <a:pt x="432658" y="110489"/>
                  </a:lnTo>
                  <a:lnTo>
                    <a:pt x="425512" y="107949"/>
                  </a:lnTo>
                  <a:lnTo>
                    <a:pt x="449189" y="107949"/>
                  </a:lnTo>
                  <a:lnTo>
                    <a:pt x="450690" y="109219"/>
                  </a:lnTo>
                  <a:lnTo>
                    <a:pt x="446179" y="115569"/>
                  </a:lnTo>
                  <a:lnTo>
                    <a:pt x="438735" y="119379"/>
                  </a:lnTo>
                  <a:lnTo>
                    <a:pt x="428980" y="125729"/>
                  </a:lnTo>
                  <a:lnTo>
                    <a:pt x="419672" y="130809"/>
                  </a:lnTo>
                  <a:close/>
                </a:path>
                <a:path w="948055" h="482600">
                  <a:moveTo>
                    <a:pt x="320517" y="168909"/>
                  </a:moveTo>
                  <a:lnTo>
                    <a:pt x="293476" y="168909"/>
                  </a:lnTo>
                  <a:lnTo>
                    <a:pt x="295862" y="167639"/>
                  </a:lnTo>
                  <a:lnTo>
                    <a:pt x="301267" y="165099"/>
                  </a:lnTo>
                  <a:lnTo>
                    <a:pt x="307493" y="160019"/>
                  </a:lnTo>
                  <a:lnTo>
                    <a:pt x="313868" y="152399"/>
                  </a:lnTo>
                  <a:lnTo>
                    <a:pt x="319721" y="147319"/>
                  </a:lnTo>
                  <a:lnTo>
                    <a:pt x="335628" y="139699"/>
                  </a:lnTo>
                  <a:lnTo>
                    <a:pt x="334037" y="133349"/>
                  </a:lnTo>
                  <a:lnTo>
                    <a:pt x="327675" y="130809"/>
                  </a:lnTo>
                  <a:lnTo>
                    <a:pt x="344625" y="130809"/>
                  </a:lnTo>
                  <a:lnTo>
                    <a:pt x="344501" y="133349"/>
                  </a:lnTo>
                  <a:lnTo>
                    <a:pt x="344377" y="135889"/>
                  </a:lnTo>
                  <a:lnTo>
                    <a:pt x="349757" y="140969"/>
                  </a:lnTo>
                  <a:lnTo>
                    <a:pt x="358792" y="144779"/>
                  </a:lnTo>
                  <a:lnTo>
                    <a:pt x="367975" y="147319"/>
                  </a:lnTo>
                  <a:lnTo>
                    <a:pt x="373804" y="148589"/>
                  </a:lnTo>
                  <a:lnTo>
                    <a:pt x="391460" y="148589"/>
                  </a:lnTo>
                  <a:lnTo>
                    <a:pt x="390506" y="149859"/>
                  </a:lnTo>
                  <a:lnTo>
                    <a:pt x="389511" y="151129"/>
                  </a:lnTo>
                  <a:lnTo>
                    <a:pt x="353423" y="151129"/>
                  </a:lnTo>
                  <a:lnTo>
                    <a:pt x="345234" y="152399"/>
                  </a:lnTo>
                  <a:lnTo>
                    <a:pt x="340400" y="153669"/>
                  </a:lnTo>
                  <a:lnTo>
                    <a:pt x="336423" y="154939"/>
                  </a:lnTo>
                  <a:lnTo>
                    <a:pt x="327675" y="161289"/>
                  </a:lnTo>
                  <a:lnTo>
                    <a:pt x="325289" y="162559"/>
                  </a:lnTo>
                  <a:lnTo>
                    <a:pt x="322107" y="163829"/>
                  </a:lnTo>
                  <a:lnTo>
                    <a:pt x="318131" y="165099"/>
                  </a:lnTo>
                  <a:lnTo>
                    <a:pt x="320517" y="168909"/>
                  </a:lnTo>
                  <a:close/>
                </a:path>
                <a:path w="948055" h="482600">
                  <a:moveTo>
                    <a:pt x="391460" y="148589"/>
                  </a:moveTo>
                  <a:lnTo>
                    <a:pt x="377780" y="148589"/>
                  </a:lnTo>
                  <a:lnTo>
                    <a:pt x="381757" y="147319"/>
                  </a:lnTo>
                  <a:lnTo>
                    <a:pt x="389710" y="137159"/>
                  </a:lnTo>
                  <a:lnTo>
                    <a:pt x="395874" y="133349"/>
                  </a:lnTo>
                  <a:lnTo>
                    <a:pt x="401441" y="133349"/>
                  </a:lnTo>
                  <a:lnTo>
                    <a:pt x="404921" y="135889"/>
                  </a:lnTo>
                  <a:lnTo>
                    <a:pt x="404822" y="137159"/>
                  </a:lnTo>
                  <a:lnTo>
                    <a:pt x="401640" y="139699"/>
                  </a:lnTo>
                  <a:lnTo>
                    <a:pt x="395278" y="143509"/>
                  </a:lnTo>
                  <a:lnTo>
                    <a:pt x="391460" y="148589"/>
                  </a:lnTo>
                  <a:close/>
                </a:path>
                <a:path w="948055" h="482600">
                  <a:moveTo>
                    <a:pt x="378576" y="157479"/>
                  </a:moveTo>
                  <a:lnTo>
                    <a:pt x="370622" y="153669"/>
                  </a:lnTo>
                  <a:lnTo>
                    <a:pt x="362657" y="151129"/>
                  </a:lnTo>
                  <a:lnTo>
                    <a:pt x="389511" y="151129"/>
                  </a:lnTo>
                  <a:lnTo>
                    <a:pt x="386529" y="154939"/>
                  </a:lnTo>
                  <a:lnTo>
                    <a:pt x="378576" y="157479"/>
                  </a:lnTo>
                  <a:close/>
                </a:path>
                <a:path w="948055" h="482600">
                  <a:moveTo>
                    <a:pt x="313359" y="182879"/>
                  </a:moveTo>
                  <a:lnTo>
                    <a:pt x="303815" y="176529"/>
                  </a:lnTo>
                  <a:lnTo>
                    <a:pt x="319608" y="176529"/>
                  </a:lnTo>
                  <a:lnTo>
                    <a:pt x="313359" y="182879"/>
                  </a:lnTo>
                  <a:close/>
                </a:path>
                <a:path w="948055" h="482600">
                  <a:moveTo>
                    <a:pt x="352452" y="199389"/>
                  </a:moveTo>
                  <a:lnTo>
                    <a:pt x="291773" y="199389"/>
                  </a:lnTo>
                  <a:lnTo>
                    <a:pt x="299043" y="195579"/>
                  </a:lnTo>
                  <a:lnTo>
                    <a:pt x="304386" y="194309"/>
                  </a:lnTo>
                  <a:lnTo>
                    <a:pt x="313160" y="191769"/>
                  </a:lnTo>
                  <a:lnTo>
                    <a:pt x="323425" y="189229"/>
                  </a:lnTo>
                  <a:lnTo>
                    <a:pt x="333242" y="182879"/>
                  </a:lnTo>
                  <a:lnTo>
                    <a:pt x="338809" y="176529"/>
                  </a:lnTo>
                  <a:lnTo>
                    <a:pt x="344377" y="184149"/>
                  </a:lnTo>
                  <a:lnTo>
                    <a:pt x="347558" y="189229"/>
                  </a:lnTo>
                  <a:lnTo>
                    <a:pt x="352452" y="199389"/>
                  </a:lnTo>
                  <a:close/>
                </a:path>
                <a:path w="948055" h="482600">
                  <a:moveTo>
                    <a:pt x="385893" y="205739"/>
                  </a:moveTo>
                  <a:lnTo>
                    <a:pt x="363464" y="205739"/>
                  </a:lnTo>
                  <a:lnTo>
                    <a:pt x="353125" y="189229"/>
                  </a:lnTo>
                  <a:lnTo>
                    <a:pt x="362669" y="187959"/>
                  </a:lnTo>
                  <a:lnTo>
                    <a:pt x="368236" y="201929"/>
                  </a:lnTo>
                  <a:lnTo>
                    <a:pt x="385468" y="201929"/>
                  </a:lnTo>
                  <a:lnTo>
                    <a:pt x="385734" y="204469"/>
                  </a:lnTo>
                  <a:lnTo>
                    <a:pt x="385893" y="205739"/>
                  </a:lnTo>
                  <a:close/>
                </a:path>
                <a:path w="948055" h="482600">
                  <a:moveTo>
                    <a:pt x="523613" y="253999"/>
                  </a:moveTo>
                  <a:lnTo>
                    <a:pt x="452541" y="253999"/>
                  </a:lnTo>
                  <a:lnTo>
                    <a:pt x="459997" y="251459"/>
                  </a:lnTo>
                  <a:lnTo>
                    <a:pt x="466857" y="246379"/>
                  </a:lnTo>
                  <a:lnTo>
                    <a:pt x="471331" y="241299"/>
                  </a:lnTo>
                  <a:lnTo>
                    <a:pt x="471430" y="238759"/>
                  </a:lnTo>
                  <a:lnTo>
                    <a:pt x="471530" y="236219"/>
                  </a:lnTo>
                  <a:lnTo>
                    <a:pt x="471629" y="233679"/>
                  </a:lnTo>
                  <a:lnTo>
                    <a:pt x="465304" y="226059"/>
                  </a:lnTo>
                  <a:lnTo>
                    <a:pt x="453834" y="214629"/>
                  </a:lnTo>
                  <a:lnTo>
                    <a:pt x="443109" y="204469"/>
                  </a:lnTo>
                  <a:lnTo>
                    <a:pt x="439021" y="196849"/>
                  </a:lnTo>
                  <a:lnTo>
                    <a:pt x="440611" y="191769"/>
                  </a:lnTo>
                  <a:lnTo>
                    <a:pt x="446178" y="196849"/>
                  </a:lnTo>
                  <a:lnTo>
                    <a:pt x="455722" y="203199"/>
                  </a:lnTo>
                  <a:lnTo>
                    <a:pt x="463017" y="208279"/>
                  </a:lnTo>
                  <a:lnTo>
                    <a:pt x="469939" y="212089"/>
                  </a:lnTo>
                  <a:lnTo>
                    <a:pt x="475519" y="215899"/>
                  </a:lnTo>
                  <a:lnTo>
                    <a:pt x="478787" y="223519"/>
                  </a:lnTo>
                  <a:lnTo>
                    <a:pt x="486193" y="236219"/>
                  </a:lnTo>
                  <a:lnTo>
                    <a:pt x="499267" y="242569"/>
                  </a:lnTo>
                  <a:lnTo>
                    <a:pt x="515024" y="247649"/>
                  </a:lnTo>
                  <a:lnTo>
                    <a:pt x="523613" y="253999"/>
                  </a:lnTo>
                  <a:close/>
                </a:path>
                <a:path w="948055" h="482600">
                  <a:moveTo>
                    <a:pt x="385468" y="201929"/>
                  </a:moveTo>
                  <a:lnTo>
                    <a:pt x="368236" y="201929"/>
                  </a:lnTo>
                  <a:lnTo>
                    <a:pt x="371418" y="199389"/>
                  </a:lnTo>
                  <a:lnTo>
                    <a:pt x="378576" y="195579"/>
                  </a:lnTo>
                  <a:lnTo>
                    <a:pt x="384938" y="196849"/>
                  </a:lnTo>
                  <a:lnTo>
                    <a:pt x="385468" y="201929"/>
                  </a:lnTo>
                  <a:close/>
                </a:path>
                <a:path w="948055" h="482600">
                  <a:moveTo>
                    <a:pt x="363999" y="219709"/>
                  </a:moveTo>
                  <a:lnTo>
                    <a:pt x="353423" y="217169"/>
                  </a:lnTo>
                  <a:lnTo>
                    <a:pt x="342699" y="212089"/>
                  </a:lnTo>
                  <a:lnTo>
                    <a:pt x="333242" y="208279"/>
                  </a:lnTo>
                  <a:lnTo>
                    <a:pt x="322107" y="205739"/>
                  </a:lnTo>
                  <a:lnTo>
                    <a:pt x="311569" y="203199"/>
                  </a:lnTo>
                  <a:lnTo>
                    <a:pt x="303715" y="200659"/>
                  </a:lnTo>
                  <a:lnTo>
                    <a:pt x="353064" y="200659"/>
                  </a:lnTo>
                  <a:lnTo>
                    <a:pt x="355511" y="205739"/>
                  </a:lnTo>
                  <a:lnTo>
                    <a:pt x="385893" y="205739"/>
                  </a:lnTo>
                  <a:lnTo>
                    <a:pt x="386529" y="210819"/>
                  </a:lnTo>
                  <a:lnTo>
                    <a:pt x="380962" y="214629"/>
                  </a:lnTo>
                  <a:lnTo>
                    <a:pt x="373008" y="218439"/>
                  </a:lnTo>
                  <a:lnTo>
                    <a:pt x="363999" y="219709"/>
                  </a:lnTo>
                  <a:close/>
                </a:path>
                <a:path w="948055" h="482600">
                  <a:moveTo>
                    <a:pt x="654218" y="240029"/>
                  </a:moveTo>
                  <a:lnTo>
                    <a:pt x="622741" y="240029"/>
                  </a:lnTo>
                  <a:lnTo>
                    <a:pt x="635467" y="232409"/>
                  </a:lnTo>
                  <a:lnTo>
                    <a:pt x="640711" y="227329"/>
                  </a:lnTo>
                  <a:lnTo>
                    <a:pt x="639841" y="223519"/>
                  </a:lnTo>
                  <a:lnTo>
                    <a:pt x="636585" y="217169"/>
                  </a:lnTo>
                  <a:lnTo>
                    <a:pt x="634671" y="209549"/>
                  </a:lnTo>
                  <a:lnTo>
                    <a:pt x="635951" y="201929"/>
                  </a:lnTo>
                  <a:lnTo>
                    <a:pt x="638946" y="200659"/>
                  </a:lnTo>
                  <a:lnTo>
                    <a:pt x="642388" y="203199"/>
                  </a:lnTo>
                  <a:lnTo>
                    <a:pt x="645011" y="205739"/>
                  </a:lnTo>
                  <a:lnTo>
                    <a:pt x="651746" y="212089"/>
                  </a:lnTo>
                  <a:lnTo>
                    <a:pt x="925812" y="212089"/>
                  </a:lnTo>
                  <a:lnTo>
                    <a:pt x="928983" y="215899"/>
                  </a:lnTo>
                  <a:lnTo>
                    <a:pt x="655350" y="215899"/>
                  </a:lnTo>
                  <a:lnTo>
                    <a:pt x="652964" y="217169"/>
                  </a:lnTo>
                  <a:lnTo>
                    <a:pt x="661713" y="227329"/>
                  </a:lnTo>
                  <a:lnTo>
                    <a:pt x="658531" y="229869"/>
                  </a:lnTo>
                  <a:lnTo>
                    <a:pt x="654218" y="240029"/>
                  </a:lnTo>
                  <a:close/>
                </a:path>
                <a:path w="948055" h="482600">
                  <a:moveTo>
                    <a:pt x="915856" y="281939"/>
                  </a:moveTo>
                  <a:lnTo>
                    <a:pt x="668075" y="281939"/>
                  </a:lnTo>
                  <a:lnTo>
                    <a:pt x="669715" y="271779"/>
                  </a:lnTo>
                  <a:lnTo>
                    <a:pt x="671058" y="261619"/>
                  </a:lnTo>
                  <a:lnTo>
                    <a:pt x="672101" y="251459"/>
                  </a:lnTo>
                  <a:lnTo>
                    <a:pt x="672195" y="250189"/>
                  </a:lnTo>
                  <a:lnTo>
                    <a:pt x="672288" y="248919"/>
                  </a:lnTo>
                  <a:lnTo>
                    <a:pt x="672381" y="247649"/>
                  </a:lnTo>
                  <a:lnTo>
                    <a:pt x="672474" y="246379"/>
                  </a:lnTo>
                  <a:lnTo>
                    <a:pt x="672567" y="245109"/>
                  </a:lnTo>
                  <a:lnTo>
                    <a:pt x="672661" y="243839"/>
                  </a:lnTo>
                  <a:lnTo>
                    <a:pt x="672754" y="242569"/>
                  </a:lnTo>
                  <a:lnTo>
                    <a:pt x="672847" y="229869"/>
                  </a:lnTo>
                  <a:lnTo>
                    <a:pt x="669666" y="222249"/>
                  </a:lnTo>
                  <a:lnTo>
                    <a:pt x="664894" y="215899"/>
                  </a:lnTo>
                  <a:lnTo>
                    <a:pt x="928983" y="215899"/>
                  </a:lnTo>
                  <a:lnTo>
                    <a:pt x="933211" y="220979"/>
                  </a:lnTo>
                  <a:lnTo>
                    <a:pt x="944054" y="234949"/>
                  </a:lnTo>
                  <a:lnTo>
                    <a:pt x="945645" y="237489"/>
                  </a:lnTo>
                  <a:lnTo>
                    <a:pt x="946440" y="240029"/>
                  </a:lnTo>
                  <a:lnTo>
                    <a:pt x="948031" y="241299"/>
                  </a:lnTo>
                  <a:lnTo>
                    <a:pt x="946440" y="242569"/>
                  </a:lnTo>
                  <a:lnTo>
                    <a:pt x="944054" y="246379"/>
                  </a:lnTo>
                  <a:lnTo>
                    <a:pt x="933028" y="261619"/>
                  </a:lnTo>
                  <a:lnTo>
                    <a:pt x="917024" y="280669"/>
                  </a:lnTo>
                  <a:lnTo>
                    <a:pt x="915856" y="281939"/>
                  </a:lnTo>
                  <a:close/>
                </a:path>
                <a:path w="948055" h="482600">
                  <a:moveTo>
                    <a:pt x="579278" y="262889"/>
                  </a:moveTo>
                  <a:lnTo>
                    <a:pt x="535317" y="262889"/>
                  </a:lnTo>
                  <a:lnTo>
                    <a:pt x="539331" y="260349"/>
                  </a:lnTo>
                  <a:lnTo>
                    <a:pt x="542898" y="255269"/>
                  </a:lnTo>
                  <a:lnTo>
                    <a:pt x="546390" y="248919"/>
                  </a:lnTo>
                  <a:lnTo>
                    <a:pt x="547894" y="241299"/>
                  </a:lnTo>
                  <a:lnTo>
                    <a:pt x="547086" y="236219"/>
                  </a:lnTo>
                  <a:lnTo>
                    <a:pt x="546966" y="234949"/>
                  </a:lnTo>
                  <a:lnTo>
                    <a:pt x="546845" y="233679"/>
                  </a:lnTo>
                  <a:lnTo>
                    <a:pt x="546725" y="232409"/>
                  </a:lnTo>
                  <a:lnTo>
                    <a:pt x="549571" y="228599"/>
                  </a:lnTo>
                  <a:lnTo>
                    <a:pt x="555934" y="223519"/>
                  </a:lnTo>
                  <a:lnTo>
                    <a:pt x="564682" y="226059"/>
                  </a:lnTo>
                  <a:lnTo>
                    <a:pt x="567864" y="233679"/>
                  </a:lnTo>
                  <a:lnTo>
                    <a:pt x="570511" y="241299"/>
                  </a:lnTo>
                  <a:lnTo>
                    <a:pt x="573530" y="247649"/>
                  </a:lnTo>
                  <a:lnTo>
                    <a:pt x="576699" y="256539"/>
                  </a:lnTo>
                  <a:lnTo>
                    <a:pt x="579278" y="262889"/>
                  </a:lnTo>
                  <a:close/>
                </a:path>
                <a:path w="948055" h="482600">
                  <a:moveTo>
                    <a:pt x="786568" y="392429"/>
                  </a:moveTo>
                  <a:lnTo>
                    <a:pt x="373008" y="392429"/>
                  </a:lnTo>
                  <a:lnTo>
                    <a:pt x="380365" y="391159"/>
                  </a:lnTo>
                  <a:lnTo>
                    <a:pt x="388318" y="388619"/>
                  </a:lnTo>
                  <a:lnTo>
                    <a:pt x="411979" y="356869"/>
                  </a:lnTo>
                  <a:lnTo>
                    <a:pt x="415086" y="349249"/>
                  </a:lnTo>
                  <a:lnTo>
                    <a:pt x="421598" y="344169"/>
                  </a:lnTo>
                  <a:lnTo>
                    <a:pt x="424705" y="337819"/>
                  </a:lnTo>
                  <a:lnTo>
                    <a:pt x="427091" y="327659"/>
                  </a:lnTo>
                  <a:lnTo>
                    <a:pt x="430272" y="327659"/>
                  </a:lnTo>
                  <a:lnTo>
                    <a:pt x="429795" y="320039"/>
                  </a:lnTo>
                  <a:lnTo>
                    <a:pt x="429715" y="318769"/>
                  </a:lnTo>
                  <a:lnTo>
                    <a:pt x="429636" y="317499"/>
                  </a:lnTo>
                  <a:lnTo>
                    <a:pt x="429556" y="316229"/>
                  </a:lnTo>
                  <a:lnTo>
                    <a:pt x="429477" y="314959"/>
                  </a:lnTo>
                  <a:lnTo>
                    <a:pt x="429862" y="307339"/>
                  </a:lnTo>
                  <a:lnTo>
                    <a:pt x="446576" y="284479"/>
                  </a:lnTo>
                  <a:lnTo>
                    <a:pt x="447421" y="281939"/>
                  </a:lnTo>
                  <a:lnTo>
                    <a:pt x="448564" y="278129"/>
                  </a:lnTo>
                  <a:lnTo>
                    <a:pt x="450950" y="269239"/>
                  </a:lnTo>
                  <a:lnTo>
                    <a:pt x="442202" y="267969"/>
                  </a:lnTo>
                  <a:lnTo>
                    <a:pt x="434249" y="262889"/>
                  </a:lnTo>
                  <a:lnTo>
                    <a:pt x="427252" y="256539"/>
                  </a:lnTo>
                  <a:lnTo>
                    <a:pt x="421225" y="248919"/>
                  </a:lnTo>
                  <a:lnTo>
                    <a:pt x="417137" y="238759"/>
                  </a:lnTo>
                  <a:lnTo>
                    <a:pt x="415956" y="229869"/>
                  </a:lnTo>
                  <a:lnTo>
                    <a:pt x="416726" y="226059"/>
                  </a:lnTo>
                  <a:lnTo>
                    <a:pt x="419137" y="227329"/>
                  </a:lnTo>
                  <a:lnTo>
                    <a:pt x="423338" y="232409"/>
                  </a:lnTo>
                  <a:lnTo>
                    <a:pt x="429477" y="238759"/>
                  </a:lnTo>
                  <a:lnTo>
                    <a:pt x="435765" y="245109"/>
                  </a:lnTo>
                  <a:lnTo>
                    <a:pt x="441009" y="250189"/>
                  </a:lnTo>
                  <a:lnTo>
                    <a:pt x="446253" y="253999"/>
                  </a:lnTo>
                  <a:lnTo>
                    <a:pt x="523613" y="253999"/>
                  </a:lnTo>
                  <a:lnTo>
                    <a:pt x="530483" y="259079"/>
                  </a:lnTo>
                  <a:lnTo>
                    <a:pt x="512191" y="259079"/>
                  </a:lnTo>
                  <a:lnTo>
                    <a:pt x="504238" y="265429"/>
                  </a:lnTo>
                  <a:lnTo>
                    <a:pt x="509010" y="269239"/>
                  </a:lnTo>
                  <a:lnTo>
                    <a:pt x="514577" y="274319"/>
                  </a:lnTo>
                  <a:lnTo>
                    <a:pt x="587261" y="274319"/>
                  </a:lnTo>
                  <a:lnTo>
                    <a:pt x="595601" y="281939"/>
                  </a:lnTo>
                  <a:lnTo>
                    <a:pt x="605182" y="288289"/>
                  </a:lnTo>
                  <a:lnTo>
                    <a:pt x="610811" y="290829"/>
                  </a:lnTo>
                  <a:lnTo>
                    <a:pt x="621681" y="290829"/>
                  </a:lnTo>
                  <a:lnTo>
                    <a:pt x="623537" y="292099"/>
                  </a:lnTo>
                  <a:lnTo>
                    <a:pt x="633081" y="293369"/>
                  </a:lnTo>
                  <a:lnTo>
                    <a:pt x="449559" y="293369"/>
                  </a:lnTo>
                  <a:lnTo>
                    <a:pt x="442848" y="294639"/>
                  </a:lnTo>
                  <a:lnTo>
                    <a:pt x="435839" y="302259"/>
                  </a:lnTo>
                  <a:lnTo>
                    <a:pt x="434336" y="309879"/>
                  </a:lnTo>
                  <a:lnTo>
                    <a:pt x="432161" y="322579"/>
                  </a:lnTo>
                  <a:lnTo>
                    <a:pt x="431030" y="336549"/>
                  </a:lnTo>
                  <a:lnTo>
                    <a:pt x="432658" y="344169"/>
                  </a:lnTo>
                  <a:lnTo>
                    <a:pt x="562309" y="344169"/>
                  </a:lnTo>
                  <a:lnTo>
                    <a:pt x="563887" y="358139"/>
                  </a:lnTo>
                  <a:lnTo>
                    <a:pt x="569454" y="378459"/>
                  </a:lnTo>
                  <a:lnTo>
                    <a:pt x="573506" y="380999"/>
                  </a:lnTo>
                  <a:lnTo>
                    <a:pt x="592519" y="380999"/>
                  </a:lnTo>
                  <a:lnTo>
                    <a:pt x="598086" y="382269"/>
                  </a:lnTo>
                  <a:lnTo>
                    <a:pt x="802386" y="382269"/>
                  </a:lnTo>
                  <a:lnTo>
                    <a:pt x="786568" y="392429"/>
                  </a:lnTo>
                  <a:close/>
                </a:path>
                <a:path w="948055" h="482600">
                  <a:moveTo>
                    <a:pt x="614001" y="283838"/>
                  </a:moveTo>
                  <a:lnTo>
                    <a:pt x="612999" y="280669"/>
                  </a:lnTo>
                  <a:lnTo>
                    <a:pt x="607904" y="271779"/>
                  </a:lnTo>
                  <a:lnTo>
                    <a:pt x="604449" y="264159"/>
                  </a:lnTo>
                  <a:lnTo>
                    <a:pt x="604548" y="262889"/>
                  </a:lnTo>
                  <a:lnTo>
                    <a:pt x="604648" y="261619"/>
                  </a:lnTo>
                  <a:lnTo>
                    <a:pt x="604747" y="260349"/>
                  </a:lnTo>
                  <a:lnTo>
                    <a:pt x="620355" y="238759"/>
                  </a:lnTo>
                  <a:lnTo>
                    <a:pt x="622741" y="240029"/>
                  </a:lnTo>
                  <a:lnTo>
                    <a:pt x="654218" y="240029"/>
                  </a:lnTo>
                  <a:lnTo>
                    <a:pt x="651522" y="246379"/>
                  </a:lnTo>
                  <a:lnTo>
                    <a:pt x="653048" y="255269"/>
                  </a:lnTo>
                  <a:lnTo>
                    <a:pt x="612402" y="255269"/>
                  </a:lnTo>
                  <a:lnTo>
                    <a:pt x="608426" y="259079"/>
                  </a:lnTo>
                  <a:lnTo>
                    <a:pt x="611607" y="267969"/>
                  </a:lnTo>
                  <a:lnTo>
                    <a:pt x="613197" y="270509"/>
                  </a:lnTo>
                  <a:lnTo>
                    <a:pt x="617969" y="273049"/>
                  </a:lnTo>
                  <a:lnTo>
                    <a:pt x="659670" y="273049"/>
                  </a:lnTo>
                  <a:lnTo>
                    <a:pt x="661663" y="276859"/>
                  </a:lnTo>
                  <a:lnTo>
                    <a:pt x="630695" y="276859"/>
                  </a:lnTo>
                  <a:lnTo>
                    <a:pt x="624332" y="278129"/>
                  </a:lnTo>
                  <a:lnTo>
                    <a:pt x="621151" y="278129"/>
                  </a:lnTo>
                  <a:lnTo>
                    <a:pt x="614001" y="283838"/>
                  </a:lnTo>
                  <a:close/>
                </a:path>
                <a:path w="948055" h="482600">
                  <a:moveTo>
                    <a:pt x="659670" y="273049"/>
                  </a:moveTo>
                  <a:lnTo>
                    <a:pt x="625923" y="273049"/>
                  </a:lnTo>
                  <a:lnTo>
                    <a:pt x="625923" y="265429"/>
                  </a:lnTo>
                  <a:lnTo>
                    <a:pt x="620356" y="260349"/>
                  </a:lnTo>
                  <a:lnTo>
                    <a:pt x="612402" y="255269"/>
                  </a:lnTo>
                  <a:lnTo>
                    <a:pt x="653048" y="255269"/>
                  </a:lnTo>
                  <a:lnTo>
                    <a:pt x="654356" y="262889"/>
                  </a:lnTo>
                  <a:lnTo>
                    <a:pt x="659670" y="273049"/>
                  </a:lnTo>
                  <a:close/>
                </a:path>
                <a:path w="948055" h="482600">
                  <a:moveTo>
                    <a:pt x="587261" y="274319"/>
                  </a:moveTo>
                  <a:lnTo>
                    <a:pt x="524121" y="274319"/>
                  </a:lnTo>
                  <a:lnTo>
                    <a:pt x="528097" y="271779"/>
                  </a:lnTo>
                  <a:lnTo>
                    <a:pt x="532074" y="267969"/>
                  </a:lnTo>
                  <a:lnTo>
                    <a:pt x="522530" y="259079"/>
                  </a:lnTo>
                  <a:lnTo>
                    <a:pt x="530483" y="259079"/>
                  </a:lnTo>
                  <a:lnTo>
                    <a:pt x="535317" y="262889"/>
                  </a:lnTo>
                  <a:lnTo>
                    <a:pt x="579278" y="262889"/>
                  </a:lnTo>
                  <a:lnTo>
                    <a:pt x="579794" y="264159"/>
                  </a:lnTo>
                  <a:lnTo>
                    <a:pt x="585870" y="273049"/>
                  </a:lnTo>
                  <a:lnTo>
                    <a:pt x="587261" y="274319"/>
                  </a:lnTo>
                  <a:close/>
                </a:path>
                <a:path w="948055" h="482600">
                  <a:moveTo>
                    <a:pt x="562309" y="344169"/>
                  </a:moveTo>
                  <a:lnTo>
                    <a:pt x="432658" y="344169"/>
                  </a:lnTo>
                  <a:lnTo>
                    <a:pt x="436697" y="340359"/>
                  </a:lnTo>
                  <a:lnTo>
                    <a:pt x="441108" y="330199"/>
                  </a:lnTo>
                  <a:lnTo>
                    <a:pt x="445073" y="317499"/>
                  </a:lnTo>
                  <a:lnTo>
                    <a:pt x="447769" y="309879"/>
                  </a:lnTo>
                  <a:lnTo>
                    <a:pt x="452392" y="298449"/>
                  </a:lnTo>
                  <a:lnTo>
                    <a:pt x="449559" y="293369"/>
                  </a:lnTo>
                  <a:lnTo>
                    <a:pt x="633081" y="293369"/>
                  </a:lnTo>
                  <a:lnTo>
                    <a:pt x="641034" y="287019"/>
                  </a:lnTo>
                  <a:lnTo>
                    <a:pt x="630695" y="276859"/>
                  </a:lnTo>
                  <a:lnTo>
                    <a:pt x="661663" y="276859"/>
                  </a:lnTo>
                  <a:lnTo>
                    <a:pt x="668075" y="281939"/>
                  </a:lnTo>
                  <a:lnTo>
                    <a:pt x="915856" y="281939"/>
                  </a:lnTo>
                  <a:lnTo>
                    <a:pt x="906511" y="292099"/>
                  </a:lnTo>
                  <a:lnTo>
                    <a:pt x="649882" y="292099"/>
                  </a:lnTo>
                  <a:lnTo>
                    <a:pt x="644215" y="295909"/>
                  </a:lnTo>
                  <a:lnTo>
                    <a:pt x="634969" y="300989"/>
                  </a:lnTo>
                  <a:lnTo>
                    <a:pt x="620355" y="306069"/>
                  </a:lnTo>
                  <a:lnTo>
                    <a:pt x="613868" y="307339"/>
                  </a:lnTo>
                  <a:lnTo>
                    <a:pt x="606039" y="309879"/>
                  </a:lnTo>
                  <a:lnTo>
                    <a:pt x="596421" y="312419"/>
                  </a:lnTo>
                  <a:lnTo>
                    <a:pt x="584566" y="316229"/>
                  </a:lnTo>
                  <a:lnTo>
                    <a:pt x="574959" y="322579"/>
                  </a:lnTo>
                  <a:lnTo>
                    <a:pt x="566770" y="332739"/>
                  </a:lnTo>
                  <a:lnTo>
                    <a:pt x="562309" y="344169"/>
                  </a:lnTo>
                  <a:close/>
                </a:path>
                <a:path w="948055" h="482600">
                  <a:moveTo>
                    <a:pt x="614544" y="285555"/>
                  </a:moveTo>
                  <a:lnTo>
                    <a:pt x="613197" y="284479"/>
                  </a:lnTo>
                  <a:lnTo>
                    <a:pt x="614001" y="283838"/>
                  </a:lnTo>
                  <a:lnTo>
                    <a:pt x="614544" y="285555"/>
                  </a:lnTo>
                  <a:close/>
                </a:path>
                <a:path w="948055" h="482600">
                  <a:moveTo>
                    <a:pt x="621681" y="290829"/>
                  </a:moveTo>
                  <a:lnTo>
                    <a:pt x="610811" y="290829"/>
                  </a:lnTo>
                  <a:lnTo>
                    <a:pt x="615409" y="288289"/>
                  </a:lnTo>
                  <a:lnTo>
                    <a:pt x="614606" y="285749"/>
                  </a:lnTo>
                  <a:lnTo>
                    <a:pt x="614544" y="285555"/>
                  </a:lnTo>
                  <a:lnTo>
                    <a:pt x="617969" y="288289"/>
                  </a:lnTo>
                  <a:lnTo>
                    <a:pt x="621681" y="290829"/>
                  </a:lnTo>
                  <a:close/>
                </a:path>
                <a:path w="948055" h="482600">
                  <a:moveTo>
                    <a:pt x="802386" y="382269"/>
                  </a:moveTo>
                  <a:lnTo>
                    <a:pt x="613993" y="382269"/>
                  </a:lnTo>
                  <a:lnTo>
                    <a:pt x="628010" y="367029"/>
                  </a:lnTo>
                  <a:lnTo>
                    <a:pt x="640239" y="349249"/>
                  </a:lnTo>
                  <a:lnTo>
                    <a:pt x="650677" y="331469"/>
                  </a:lnTo>
                  <a:lnTo>
                    <a:pt x="659326" y="312419"/>
                  </a:lnTo>
                  <a:lnTo>
                    <a:pt x="659326" y="307339"/>
                  </a:lnTo>
                  <a:lnTo>
                    <a:pt x="657736" y="302259"/>
                  </a:lnTo>
                  <a:lnTo>
                    <a:pt x="656145" y="299719"/>
                  </a:lnTo>
                  <a:lnTo>
                    <a:pt x="653759" y="294639"/>
                  </a:lnTo>
                  <a:lnTo>
                    <a:pt x="649882" y="292099"/>
                  </a:lnTo>
                  <a:lnTo>
                    <a:pt x="906511" y="292099"/>
                  </a:lnTo>
                  <a:lnTo>
                    <a:pt x="895999" y="303529"/>
                  </a:lnTo>
                  <a:lnTo>
                    <a:pt x="869912" y="328929"/>
                  </a:lnTo>
                  <a:lnTo>
                    <a:pt x="838721" y="355599"/>
                  </a:lnTo>
                  <a:lnTo>
                    <a:pt x="802386" y="382269"/>
                  </a:lnTo>
                  <a:close/>
                </a:path>
                <a:path w="948055" h="482600">
                  <a:moveTo>
                    <a:pt x="339163" y="322579"/>
                  </a:moveTo>
                  <a:lnTo>
                    <a:pt x="303020" y="322579"/>
                  </a:lnTo>
                  <a:lnTo>
                    <a:pt x="299838" y="320039"/>
                  </a:lnTo>
                  <a:lnTo>
                    <a:pt x="318330" y="311149"/>
                  </a:lnTo>
                  <a:lnTo>
                    <a:pt x="323226" y="309879"/>
                  </a:lnTo>
                  <a:lnTo>
                    <a:pt x="327675" y="312419"/>
                  </a:lnTo>
                  <a:lnTo>
                    <a:pt x="333242" y="320039"/>
                  </a:lnTo>
                  <a:lnTo>
                    <a:pt x="338986" y="320039"/>
                  </a:lnTo>
                  <a:lnTo>
                    <a:pt x="339163" y="322579"/>
                  </a:lnTo>
                  <a:close/>
                </a:path>
                <a:path w="948055" h="482600">
                  <a:moveTo>
                    <a:pt x="338986" y="320039"/>
                  </a:moveTo>
                  <a:lnTo>
                    <a:pt x="333242" y="320039"/>
                  </a:lnTo>
                  <a:lnTo>
                    <a:pt x="338809" y="317499"/>
                  </a:lnTo>
                  <a:lnTo>
                    <a:pt x="338898" y="318769"/>
                  </a:lnTo>
                  <a:lnTo>
                    <a:pt x="338986" y="320039"/>
                  </a:lnTo>
                  <a:close/>
                </a:path>
                <a:path w="948055" h="482600">
                  <a:moveTo>
                    <a:pt x="350719" y="332739"/>
                  </a:moveTo>
                  <a:lnTo>
                    <a:pt x="341717" y="332739"/>
                  </a:lnTo>
                  <a:lnTo>
                    <a:pt x="345768" y="331469"/>
                  </a:lnTo>
                  <a:lnTo>
                    <a:pt x="350118" y="331469"/>
                  </a:lnTo>
                  <a:lnTo>
                    <a:pt x="350719" y="332739"/>
                  </a:lnTo>
                  <a:close/>
                </a:path>
                <a:path w="948055" h="482600">
                  <a:moveTo>
                    <a:pt x="362669" y="355599"/>
                  </a:moveTo>
                  <a:lnTo>
                    <a:pt x="359090" y="355599"/>
                  </a:lnTo>
                  <a:lnTo>
                    <a:pt x="361625" y="354329"/>
                  </a:lnTo>
                  <a:lnTo>
                    <a:pt x="362669" y="355599"/>
                  </a:lnTo>
                  <a:close/>
                </a:path>
                <a:path w="948055" h="482600">
                  <a:moveTo>
                    <a:pt x="592519" y="380999"/>
                  </a:moveTo>
                  <a:lnTo>
                    <a:pt x="573506" y="380999"/>
                  </a:lnTo>
                  <a:lnTo>
                    <a:pt x="582180" y="377189"/>
                  </a:lnTo>
                  <a:lnTo>
                    <a:pt x="590058" y="373379"/>
                  </a:lnTo>
                  <a:lnTo>
                    <a:pt x="591525" y="374649"/>
                  </a:lnTo>
                  <a:lnTo>
                    <a:pt x="590903" y="378459"/>
                  </a:lnTo>
                  <a:lnTo>
                    <a:pt x="592519" y="380999"/>
                  </a:lnTo>
                  <a:close/>
                </a:path>
                <a:path w="948055" h="482600">
                  <a:moveTo>
                    <a:pt x="613993" y="382269"/>
                  </a:moveTo>
                  <a:lnTo>
                    <a:pt x="598086" y="382269"/>
                  </a:lnTo>
                  <a:lnTo>
                    <a:pt x="596496" y="373379"/>
                  </a:lnTo>
                  <a:lnTo>
                    <a:pt x="607630" y="379729"/>
                  </a:lnTo>
                  <a:lnTo>
                    <a:pt x="612402" y="380999"/>
                  </a:lnTo>
                  <a:lnTo>
                    <a:pt x="613993" y="382269"/>
                  </a:lnTo>
                  <a:close/>
                </a:path>
                <a:path w="948055" h="482600">
                  <a:moveTo>
                    <a:pt x="694609" y="439419"/>
                  </a:moveTo>
                  <a:lnTo>
                    <a:pt x="474810" y="439419"/>
                  </a:lnTo>
                  <a:lnTo>
                    <a:pt x="507667" y="436879"/>
                  </a:lnTo>
                  <a:lnTo>
                    <a:pt x="539033" y="427989"/>
                  </a:lnTo>
                  <a:lnTo>
                    <a:pt x="568311" y="415289"/>
                  </a:lnTo>
                  <a:lnTo>
                    <a:pt x="594905" y="398779"/>
                  </a:lnTo>
                  <a:lnTo>
                    <a:pt x="590133" y="397509"/>
                  </a:lnTo>
                  <a:lnTo>
                    <a:pt x="590133" y="394969"/>
                  </a:lnTo>
                  <a:lnTo>
                    <a:pt x="576612" y="393699"/>
                  </a:lnTo>
                  <a:lnTo>
                    <a:pt x="784591" y="393699"/>
                  </a:lnTo>
                  <a:lnTo>
                    <a:pt x="760865" y="408939"/>
                  </a:lnTo>
                  <a:lnTo>
                    <a:pt x="714116" y="431799"/>
                  </a:lnTo>
                  <a:lnTo>
                    <a:pt x="694609" y="439419"/>
                  </a:lnTo>
                  <a:close/>
                </a:path>
                <a:path w="948055" h="482600">
                  <a:moveTo>
                    <a:pt x="536846" y="414019"/>
                  </a:moveTo>
                  <a:lnTo>
                    <a:pt x="525624" y="412749"/>
                  </a:lnTo>
                  <a:lnTo>
                    <a:pt x="505530" y="406399"/>
                  </a:lnTo>
                  <a:lnTo>
                    <a:pt x="480813" y="400049"/>
                  </a:lnTo>
                  <a:lnTo>
                    <a:pt x="455723" y="397509"/>
                  </a:lnTo>
                  <a:lnTo>
                    <a:pt x="560656" y="397509"/>
                  </a:lnTo>
                  <a:lnTo>
                    <a:pt x="551659" y="402589"/>
                  </a:lnTo>
                  <a:lnTo>
                    <a:pt x="542948" y="408939"/>
                  </a:lnTo>
                  <a:lnTo>
                    <a:pt x="536846" y="4140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15709329" y="4344519"/>
            <a:ext cx="1475740" cy="1475740"/>
            <a:chOff x="15709329" y="4344519"/>
            <a:chExt cx="1475740" cy="1475740"/>
          </a:xfrm>
        </p:grpSpPr>
        <p:sp>
          <p:nvSpPr>
            <p:cNvPr id="16" name="object 16" descr=""/>
            <p:cNvSpPr/>
            <p:nvPr/>
          </p:nvSpPr>
          <p:spPr>
            <a:xfrm>
              <a:off x="15709329" y="434451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0997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6066478" y="4760658"/>
              <a:ext cx="761365" cy="643255"/>
            </a:xfrm>
            <a:custGeom>
              <a:avLst/>
              <a:gdLst/>
              <a:ahLst/>
              <a:cxnLst/>
              <a:rect l="l" t="t" r="r" b="b"/>
              <a:pathLst>
                <a:path w="761365" h="643254">
                  <a:moveTo>
                    <a:pt x="755523" y="140627"/>
                  </a:moveTo>
                  <a:lnTo>
                    <a:pt x="753783" y="138874"/>
                  </a:lnTo>
                  <a:lnTo>
                    <a:pt x="749414" y="138874"/>
                  </a:lnTo>
                  <a:lnTo>
                    <a:pt x="748538" y="139750"/>
                  </a:lnTo>
                  <a:lnTo>
                    <a:pt x="747661" y="139750"/>
                  </a:lnTo>
                  <a:lnTo>
                    <a:pt x="721398" y="150202"/>
                  </a:lnTo>
                  <a:lnTo>
                    <a:pt x="681609" y="156565"/>
                  </a:lnTo>
                  <a:lnTo>
                    <a:pt x="664730" y="153835"/>
                  </a:lnTo>
                  <a:lnTo>
                    <a:pt x="633806" y="148844"/>
                  </a:lnTo>
                  <a:lnTo>
                    <a:pt x="583463" y="117043"/>
                  </a:lnTo>
                  <a:lnTo>
                    <a:pt x="581710" y="115290"/>
                  </a:lnTo>
                  <a:lnTo>
                    <a:pt x="580834" y="115290"/>
                  </a:lnTo>
                  <a:lnTo>
                    <a:pt x="580834" y="114414"/>
                  </a:lnTo>
                  <a:lnTo>
                    <a:pt x="577342" y="114414"/>
                  </a:lnTo>
                  <a:lnTo>
                    <a:pt x="575602" y="116166"/>
                  </a:lnTo>
                  <a:lnTo>
                    <a:pt x="555612" y="129260"/>
                  </a:lnTo>
                  <a:lnTo>
                    <a:pt x="522363" y="144780"/>
                  </a:lnTo>
                  <a:lnTo>
                    <a:pt x="479818" y="153835"/>
                  </a:lnTo>
                  <a:lnTo>
                    <a:pt x="431901" y="147561"/>
                  </a:lnTo>
                  <a:lnTo>
                    <a:pt x="382562" y="117043"/>
                  </a:lnTo>
                  <a:lnTo>
                    <a:pt x="380822" y="115290"/>
                  </a:lnTo>
                  <a:lnTo>
                    <a:pt x="377329" y="115290"/>
                  </a:lnTo>
                  <a:lnTo>
                    <a:pt x="375577" y="116166"/>
                  </a:lnTo>
                  <a:lnTo>
                    <a:pt x="374700" y="116166"/>
                  </a:lnTo>
                  <a:lnTo>
                    <a:pt x="373837" y="117043"/>
                  </a:lnTo>
                  <a:lnTo>
                    <a:pt x="324497" y="147561"/>
                  </a:lnTo>
                  <a:lnTo>
                    <a:pt x="276580" y="153835"/>
                  </a:lnTo>
                  <a:lnTo>
                    <a:pt x="234035" y="144780"/>
                  </a:lnTo>
                  <a:lnTo>
                    <a:pt x="200787" y="129260"/>
                  </a:lnTo>
                  <a:lnTo>
                    <a:pt x="180797" y="116166"/>
                  </a:lnTo>
                  <a:lnTo>
                    <a:pt x="179920" y="115290"/>
                  </a:lnTo>
                  <a:lnTo>
                    <a:pt x="179920" y="114414"/>
                  </a:lnTo>
                  <a:lnTo>
                    <a:pt x="175564" y="114414"/>
                  </a:lnTo>
                  <a:lnTo>
                    <a:pt x="172935" y="117043"/>
                  </a:lnTo>
                  <a:lnTo>
                    <a:pt x="122224" y="148844"/>
                  </a:lnTo>
                  <a:lnTo>
                    <a:pt x="74460" y="156565"/>
                  </a:lnTo>
                  <a:lnTo>
                    <a:pt x="34874" y="150202"/>
                  </a:lnTo>
                  <a:lnTo>
                    <a:pt x="8724" y="139750"/>
                  </a:lnTo>
                  <a:lnTo>
                    <a:pt x="7861" y="139750"/>
                  </a:lnTo>
                  <a:lnTo>
                    <a:pt x="6985" y="138874"/>
                  </a:lnTo>
                  <a:lnTo>
                    <a:pt x="2616" y="138874"/>
                  </a:lnTo>
                  <a:lnTo>
                    <a:pt x="863" y="140627"/>
                  </a:lnTo>
                  <a:lnTo>
                    <a:pt x="863" y="177304"/>
                  </a:lnTo>
                  <a:lnTo>
                    <a:pt x="2616" y="179057"/>
                  </a:lnTo>
                  <a:lnTo>
                    <a:pt x="58267" y="207848"/>
                  </a:lnTo>
                  <a:lnTo>
                    <a:pt x="107861" y="204381"/>
                  </a:lnTo>
                  <a:lnTo>
                    <a:pt x="146329" y="185191"/>
                  </a:lnTo>
                  <a:lnTo>
                    <a:pt x="168567" y="166827"/>
                  </a:lnTo>
                  <a:lnTo>
                    <a:pt x="168567" y="165950"/>
                  </a:lnTo>
                  <a:lnTo>
                    <a:pt x="169443" y="165950"/>
                  </a:lnTo>
                  <a:lnTo>
                    <a:pt x="170319" y="165074"/>
                  </a:lnTo>
                  <a:lnTo>
                    <a:pt x="172935" y="165074"/>
                  </a:lnTo>
                  <a:lnTo>
                    <a:pt x="174688" y="165950"/>
                  </a:lnTo>
                  <a:lnTo>
                    <a:pt x="175564" y="165950"/>
                  </a:lnTo>
                  <a:lnTo>
                    <a:pt x="227876" y="199326"/>
                  </a:lnTo>
                  <a:lnTo>
                    <a:pt x="277545" y="206324"/>
                  </a:lnTo>
                  <a:lnTo>
                    <a:pt x="320890" y="196646"/>
                  </a:lnTo>
                  <a:lnTo>
                    <a:pt x="354215" y="179959"/>
                  </a:lnTo>
                  <a:lnTo>
                    <a:pt x="373837" y="165950"/>
                  </a:lnTo>
                  <a:lnTo>
                    <a:pt x="374700" y="165074"/>
                  </a:lnTo>
                  <a:lnTo>
                    <a:pt x="375577" y="164211"/>
                  </a:lnTo>
                  <a:lnTo>
                    <a:pt x="379069" y="164211"/>
                  </a:lnTo>
                  <a:lnTo>
                    <a:pt x="380822" y="165950"/>
                  </a:lnTo>
                  <a:lnTo>
                    <a:pt x="400431" y="179959"/>
                  </a:lnTo>
                  <a:lnTo>
                    <a:pt x="433755" y="196646"/>
                  </a:lnTo>
                  <a:lnTo>
                    <a:pt x="477100" y="206324"/>
                  </a:lnTo>
                  <a:lnTo>
                    <a:pt x="526770" y="199326"/>
                  </a:lnTo>
                  <a:lnTo>
                    <a:pt x="579094" y="165950"/>
                  </a:lnTo>
                  <a:lnTo>
                    <a:pt x="579970" y="165074"/>
                  </a:lnTo>
                  <a:lnTo>
                    <a:pt x="584327" y="165074"/>
                  </a:lnTo>
                  <a:lnTo>
                    <a:pt x="585203" y="165950"/>
                  </a:lnTo>
                  <a:lnTo>
                    <a:pt x="586079" y="165950"/>
                  </a:lnTo>
                  <a:lnTo>
                    <a:pt x="586079" y="166827"/>
                  </a:lnTo>
                  <a:lnTo>
                    <a:pt x="608355" y="185191"/>
                  </a:lnTo>
                  <a:lnTo>
                    <a:pt x="647001" y="204381"/>
                  </a:lnTo>
                  <a:lnTo>
                    <a:pt x="697115" y="207848"/>
                  </a:lnTo>
                  <a:lnTo>
                    <a:pt x="753783" y="179057"/>
                  </a:lnTo>
                  <a:lnTo>
                    <a:pt x="755523" y="177304"/>
                  </a:lnTo>
                  <a:lnTo>
                    <a:pt x="755523" y="165074"/>
                  </a:lnTo>
                  <a:lnTo>
                    <a:pt x="755523" y="164211"/>
                  </a:lnTo>
                  <a:lnTo>
                    <a:pt x="755523" y="156565"/>
                  </a:lnTo>
                  <a:lnTo>
                    <a:pt x="755523" y="140627"/>
                  </a:lnTo>
                  <a:close/>
                </a:path>
                <a:path w="761365" h="643254">
                  <a:moveTo>
                    <a:pt x="756399" y="25323"/>
                  </a:moveTo>
                  <a:lnTo>
                    <a:pt x="754659" y="23583"/>
                  </a:lnTo>
                  <a:lnTo>
                    <a:pt x="750290" y="23583"/>
                  </a:lnTo>
                  <a:lnTo>
                    <a:pt x="749414" y="24460"/>
                  </a:lnTo>
                  <a:lnTo>
                    <a:pt x="748538" y="24460"/>
                  </a:lnTo>
                  <a:lnTo>
                    <a:pt x="722274" y="34912"/>
                  </a:lnTo>
                  <a:lnTo>
                    <a:pt x="682485" y="41275"/>
                  </a:lnTo>
                  <a:lnTo>
                    <a:pt x="671017" y="39420"/>
                  </a:lnTo>
                  <a:lnTo>
                    <a:pt x="634682" y="33540"/>
                  </a:lnTo>
                  <a:lnTo>
                    <a:pt x="584327" y="1739"/>
                  </a:lnTo>
                  <a:lnTo>
                    <a:pt x="582587" y="0"/>
                  </a:lnTo>
                  <a:lnTo>
                    <a:pt x="578218" y="0"/>
                  </a:lnTo>
                  <a:lnTo>
                    <a:pt x="576465" y="1739"/>
                  </a:lnTo>
                  <a:lnTo>
                    <a:pt x="556475" y="14833"/>
                  </a:lnTo>
                  <a:lnTo>
                    <a:pt x="523240" y="30353"/>
                  </a:lnTo>
                  <a:lnTo>
                    <a:pt x="480695" y="39420"/>
                  </a:lnTo>
                  <a:lnTo>
                    <a:pt x="432777" y="33134"/>
                  </a:lnTo>
                  <a:lnTo>
                    <a:pt x="383438" y="2616"/>
                  </a:lnTo>
                  <a:lnTo>
                    <a:pt x="380822" y="0"/>
                  </a:lnTo>
                  <a:lnTo>
                    <a:pt x="378193" y="0"/>
                  </a:lnTo>
                  <a:lnTo>
                    <a:pt x="376453" y="876"/>
                  </a:lnTo>
                  <a:lnTo>
                    <a:pt x="374700" y="2616"/>
                  </a:lnTo>
                  <a:lnTo>
                    <a:pt x="325361" y="33134"/>
                  </a:lnTo>
                  <a:lnTo>
                    <a:pt x="277456" y="39420"/>
                  </a:lnTo>
                  <a:lnTo>
                    <a:pt x="234899" y="30353"/>
                  </a:lnTo>
                  <a:lnTo>
                    <a:pt x="181673" y="1739"/>
                  </a:lnTo>
                  <a:lnTo>
                    <a:pt x="180797" y="876"/>
                  </a:lnTo>
                  <a:lnTo>
                    <a:pt x="180797" y="0"/>
                  </a:lnTo>
                  <a:lnTo>
                    <a:pt x="175564" y="0"/>
                  </a:lnTo>
                  <a:lnTo>
                    <a:pt x="173812" y="1739"/>
                  </a:lnTo>
                  <a:lnTo>
                    <a:pt x="123101" y="33909"/>
                  </a:lnTo>
                  <a:lnTo>
                    <a:pt x="75336" y="41592"/>
                  </a:lnTo>
                  <a:lnTo>
                    <a:pt x="35013" y="34912"/>
                  </a:lnTo>
                  <a:lnTo>
                    <a:pt x="35445" y="34912"/>
                  </a:lnTo>
                  <a:lnTo>
                    <a:pt x="9601" y="24460"/>
                  </a:lnTo>
                  <a:lnTo>
                    <a:pt x="6985" y="24460"/>
                  </a:lnTo>
                  <a:lnTo>
                    <a:pt x="6108" y="23583"/>
                  </a:lnTo>
                  <a:lnTo>
                    <a:pt x="1739" y="23583"/>
                  </a:lnTo>
                  <a:lnTo>
                    <a:pt x="0" y="25323"/>
                  </a:lnTo>
                  <a:lnTo>
                    <a:pt x="0" y="62014"/>
                  </a:lnTo>
                  <a:lnTo>
                    <a:pt x="1739" y="63754"/>
                  </a:lnTo>
                  <a:lnTo>
                    <a:pt x="58280" y="92557"/>
                  </a:lnTo>
                  <a:lnTo>
                    <a:pt x="108191" y="89090"/>
                  </a:lnTo>
                  <a:lnTo>
                    <a:pt x="146799" y="69900"/>
                  </a:lnTo>
                  <a:lnTo>
                    <a:pt x="169443" y="51536"/>
                  </a:lnTo>
                  <a:lnTo>
                    <a:pt x="169443" y="50660"/>
                  </a:lnTo>
                  <a:lnTo>
                    <a:pt x="170319" y="50660"/>
                  </a:lnTo>
                  <a:lnTo>
                    <a:pt x="171196" y="49784"/>
                  </a:lnTo>
                  <a:lnTo>
                    <a:pt x="173812" y="49784"/>
                  </a:lnTo>
                  <a:lnTo>
                    <a:pt x="175564" y="50660"/>
                  </a:lnTo>
                  <a:lnTo>
                    <a:pt x="176428" y="50660"/>
                  </a:lnTo>
                  <a:lnTo>
                    <a:pt x="228752" y="84035"/>
                  </a:lnTo>
                  <a:lnTo>
                    <a:pt x="278422" y="91033"/>
                  </a:lnTo>
                  <a:lnTo>
                    <a:pt x="321767" y="81343"/>
                  </a:lnTo>
                  <a:lnTo>
                    <a:pt x="355092" y="64655"/>
                  </a:lnTo>
                  <a:lnTo>
                    <a:pt x="374700" y="50660"/>
                  </a:lnTo>
                  <a:lnTo>
                    <a:pt x="375577" y="49784"/>
                  </a:lnTo>
                  <a:lnTo>
                    <a:pt x="376453" y="48907"/>
                  </a:lnTo>
                  <a:lnTo>
                    <a:pt x="379945" y="48907"/>
                  </a:lnTo>
                  <a:lnTo>
                    <a:pt x="381698" y="50660"/>
                  </a:lnTo>
                  <a:lnTo>
                    <a:pt x="401307" y="64655"/>
                  </a:lnTo>
                  <a:lnTo>
                    <a:pt x="434632" y="81343"/>
                  </a:lnTo>
                  <a:lnTo>
                    <a:pt x="477977" y="91033"/>
                  </a:lnTo>
                  <a:lnTo>
                    <a:pt x="527646" y="84035"/>
                  </a:lnTo>
                  <a:lnTo>
                    <a:pt x="579970" y="50660"/>
                  </a:lnTo>
                  <a:lnTo>
                    <a:pt x="580834" y="49784"/>
                  </a:lnTo>
                  <a:lnTo>
                    <a:pt x="585203" y="49784"/>
                  </a:lnTo>
                  <a:lnTo>
                    <a:pt x="586079" y="50660"/>
                  </a:lnTo>
                  <a:lnTo>
                    <a:pt x="586955" y="50660"/>
                  </a:lnTo>
                  <a:lnTo>
                    <a:pt x="586955" y="51536"/>
                  </a:lnTo>
                  <a:lnTo>
                    <a:pt x="609219" y="69900"/>
                  </a:lnTo>
                  <a:lnTo>
                    <a:pt x="647877" y="89090"/>
                  </a:lnTo>
                  <a:lnTo>
                    <a:pt x="697992" y="92557"/>
                  </a:lnTo>
                  <a:lnTo>
                    <a:pt x="754659" y="63754"/>
                  </a:lnTo>
                  <a:lnTo>
                    <a:pt x="756399" y="62014"/>
                  </a:lnTo>
                  <a:lnTo>
                    <a:pt x="756399" y="49784"/>
                  </a:lnTo>
                  <a:lnTo>
                    <a:pt x="756399" y="48907"/>
                  </a:lnTo>
                  <a:lnTo>
                    <a:pt x="756399" y="41592"/>
                  </a:lnTo>
                  <a:lnTo>
                    <a:pt x="756399" y="41275"/>
                  </a:lnTo>
                  <a:lnTo>
                    <a:pt x="756399" y="25323"/>
                  </a:lnTo>
                  <a:close/>
                </a:path>
                <a:path w="761365" h="643254">
                  <a:moveTo>
                    <a:pt x="760768" y="468160"/>
                  </a:moveTo>
                  <a:lnTo>
                    <a:pt x="759891" y="467296"/>
                  </a:lnTo>
                  <a:lnTo>
                    <a:pt x="746620" y="450481"/>
                  </a:lnTo>
                  <a:lnTo>
                    <a:pt x="722376" y="423379"/>
                  </a:lnTo>
                  <a:lnTo>
                    <a:pt x="693280" y="395668"/>
                  </a:lnTo>
                  <a:lnTo>
                    <a:pt x="688073" y="390702"/>
                  </a:lnTo>
                  <a:lnTo>
                    <a:pt x="644588" y="357111"/>
                  </a:lnTo>
                  <a:lnTo>
                    <a:pt x="603542" y="333476"/>
                  </a:lnTo>
                  <a:lnTo>
                    <a:pt x="603542" y="441960"/>
                  </a:lnTo>
                  <a:lnTo>
                    <a:pt x="599859" y="460387"/>
                  </a:lnTo>
                  <a:lnTo>
                    <a:pt x="589788" y="475373"/>
                  </a:lnTo>
                  <a:lnTo>
                    <a:pt x="574802" y="485444"/>
                  </a:lnTo>
                  <a:lnTo>
                    <a:pt x="556387" y="489127"/>
                  </a:lnTo>
                  <a:lnTo>
                    <a:pt x="537959" y="485444"/>
                  </a:lnTo>
                  <a:lnTo>
                    <a:pt x="522973" y="475373"/>
                  </a:lnTo>
                  <a:lnTo>
                    <a:pt x="512902" y="460387"/>
                  </a:lnTo>
                  <a:lnTo>
                    <a:pt x="509219" y="441960"/>
                  </a:lnTo>
                  <a:lnTo>
                    <a:pt x="512914" y="423621"/>
                  </a:lnTo>
                  <a:lnTo>
                    <a:pt x="522973" y="408990"/>
                  </a:lnTo>
                  <a:lnTo>
                    <a:pt x="537959" y="399224"/>
                  </a:lnTo>
                  <a:lnTo>
                    <a:pt x="556387" y="395668"/>
                  </a:lnTo>
                  <a:lnTo>
                    <a:pt x="574192" y="399224"/>
                  </a:lnTo>
                  <a:lnTo>
                    <a:pt x="574624" y="399224"/>
                  </a:lnTo>
                  <a:lnTo>
                    <a:pt x="589788" y="409321"/>
                  </a:lnTo>
                  <a:lnTo>
                    <a:pt x="599859" y="424040"/>
                  </a:lnTo>
                  <a:lnTo>
                    <a:pt x="603542" y="441960"/>
                  </a:lnTo>
                  <a:lnTo>
                    <a:pt x="603542" y="333476"/>
                  </a:lnTo>
                  <a:lnTo>
                    <a:pt x="592848" y="327317"/>
                  </a:lnTo>
                  <a:lnTo>
                    <a:pt x="533730" y="305993"/>
                  </a:lnTo>
                  <a:lnTo>
                    <a:pt x="468160" y="297840"/>
                  </a:lnTo>
                  <a:lnTo>
                    <a:pt x="364540" y="317500"/>
                  </a:lnTo>
                  <a:lnTo>
                    <a:pt x="271970" y="360730"/>
                  </a:lnTo>
                  <a:lnTo>
                    <a:pt x="205435" y="403961"/>
                  </a:lnTo>
                  <a:lnTo>
                    <a:pt x="179920" y="423621"/>
                  </a:lnTo>
                  <a:lnTo>
                    <a:pt x="169405" y="405561"/>
                  </a:lnTo>
                  <a:lnTo>
                    <a:pt x="137668" y="364985"/>
                  </a:lnTo>
                  <a:lnTo>
                    <a:pt x="84493" y="322287"/>
                  </a:lnTo>
                  <a:lnTo>
                    <a:pt x="9601" y="297840"/>
                  </a:lnTo>
                  <a:lnTo>
                    <a:pt x="4368" y="297840"/>
                  </a:lnTo>
                  <a:lnTo>
                    <a:pt x="2616" y="300469"/>
                  </a:lnTo>
                  <a:lnTo>
                    <a:pt x="2616" y="303961"/>
                  </a:lnTo>
                  <a:lnTo>
                    <a:pt x="4368" y="306578"/>
                  </a:lnTo>
                  <a:lnTo>
                    <a:pt x="18821" y="332714"/>
                  </a:lnTo>
                  <a:lnTo>
                    <a:pt x="36131" y="371538"/>
                  </a:lnTo>
                  <a:lnTo>
                    <a:pt x="50673" y="418719"/>
                  </a:lnTo>
                  <a:lnTo>
                    <a:pt x="56769" y="469912"/>
                  </a:lnTo>
                  <a:lnTo>
                    <a:pt x="50673" y="521614"/>
                  </a:lnTo>
                  <a:lnTo>
                    <a:pt x="36131" y="569048"/>
                  </a:lnTo>
                  <a:lnTo>
                    <a:pt x="18821" y="607974"/>
                  </a:lnTo>
                  <a:lnTo>
                    <a:pt x="4368" y="634123"/>
                  </a:lnTo>
                  <a:lnTo>
                    <a:pt x="3492" y="635863"/>
                  </a:lnTo>
                  <a:lnTo>
                    <a:pt x="3492" y="636739"/>
                  </a:lnTo>
                  <a:lnTo>
                    <a:pt x="2616" y="637616"/>
                  </a:lnTo>
                  <a:lnTo>
                    <a:pt x="2616" y="641108"/>
                  </a:lnTo>
                  <a:lnTo>
                    <a:pt x="4368" y="642861"/>
                  </a:lnTo>
                  <a:lnTo>
                    <a:pt x="8724" y="642861"/>
                  </a:lnTo>
                  <a:lnTo>
                    <a:pt x="83756" y="618782"/>
                  </a:lnTo>
                  <a:lnTo>
                    <a:pt x="137236" y="576033"/>
                  </a:lnTo>
                  <a:lnTo>
                    <a:pt x="169265" y="535254"/>
                  </a:lnTo>
                  <a:lnTo>
                    <a:pt x="179920" y="517080"/>
                  </a:lnTo>
                  <a:lnTo>
                    <a:pt x="205308" y="536727"/>
                  </a:lnTo>
                  <a:lnTo>
                    <a:pt x="271640" y="579970"/>
                  </a:lnTo>
                  <a:lnTo>
                    <a:pt x="364172" y="623201"/>
                  </a:lnTo>
                  <a:lnTo>
                    <a:pt x="468160" y="642861"/>
                  </a:lnTo>
                  <a:lnTo>
                    <a:pt x="533730" y="634707"/>
                  </a:lnTo>
                  <a:lnTo>
                    <a:pt x="592848" y="613384"/>
                  </a:lnTo>
                  <a:lnTo>
                    <a:pt x="644588" y="583590"/>
                  </a:lnTo>
                  <a:lnTo>
                    <a:pt x="688073" y="549998"/>
                  </a:lnTo>
                  <a:lnTo>
                    <a:pt x="722376" y="517309"/>
                  </a:lnTo>
                  <a:lnTo>
                    <a:pt x="759891" y="473405"/>
                  </a:lnTo>
                  <a:lnTo>
                    <a:pt x="760768" y="472528"/>
                  </a:lnTo>
                  <a:lnTo>
                    <a:pt x="760768" y="4681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15709329" y="6000622"/>
            <a:ext cx="1475740" cy="1475740"/>
            <a:chOff x="15709329" y="6000622"/>
            <a:chExt cx="1475740" cy="1475740"/>
          </a:xfrm>
        </p:grpSpPr>
        <p:sp>
          <p:nvSpPr>
            <p:cNvPr id="19" name="object 19" descr=""/>
            <p:cNvSpPr/>
            <p:nvPr/>
          </p:nvSpPr>
          <p:spPr>
            <a:xfrm>
              <a:off x="15709329" y="6000622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40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4"/>
                  </a:lnTo>
                  <a:lnTo>
                    <a:pt x="461101" y="1421563"/>
                  </a:lnTo>
                  <a:lnTo>
                    <a:pt x="419089" y="1403014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4"/>
                  </a:lnTo>
                  <a:lnTo>
                    <a:pt x="232286" y="1274869"/>
                  </a:lnTo>
                  <a:lnTo>
                    <a:pt x="200257" y="1242839"/>
                  </a:lnTo>
                  <a:lnTo>
                    <a:pt x="170231" y="1208903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3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3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3"/>
                  </a:lnTo>
                  <a:lnTo>
                    <a:pt x="1274869" y="1242839"/>
                  </a:lnTo>
                  <a:lnTo>
                    <a:pt x="1242840" y="1274869"/>
                  </a:lnTo>
                  <a:lnTo>
                    <a:pt x="1208903" y="1304894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4"/>
                  </a:lnTo>
                  <a:lnTo>
                    <a:pt x="1014025" y="1421563"/>
                  </a:lnTo>
                  <a:lnTo>
                    <a:pt x="970690" y="1437524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56BF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6078113" y="6375510"/>
              <a:ext cx="737870" cy="725805"/>
            </a:xfrm>
            <a:custGeom>
              <a:avLst/>
              <a:gdLst/>
              <a:ahLst/>
              <a:cxnLst/>
              <a:rect l="l" t="t" r="r" b="b"/>
              <a:pathLst>
                <a:path w="737869" h="725804">
                  <a:moveTo>
                    <a:pt x="248625" y="537442"/>
                  </a:moveTo>
                  <a:lnTo>
                    <a:pt x="200956" y="537442"/>
                  </a:lnTo>
                  <a:lnTo>
                    <a:pt x="199087" y="535573"/>
                  </a:lnTo>
                  <a:lnTo>
                    <a:pt x="199087" y="422476"/>
                  </a:lnTo>
                  <a:lnTo>
                    <a:pt x="200956" y="420607"/>
                  </a:lnTo>
                  <a:lnTo>
                    <a:pt x="248625" y="420607"/>
                  </a:lnTo>
                  <a:lnTo>
                    <a:pt x="250494" y="422476"/>
                  </a:lnTo>
                  <a:lnTo>
                    <a:pt x="250494" y="535573"/>
                  </a:lnTo>
                  <a:lnTo>
                    <a:pt x="248625" y="537442"/>
                  </a:lnTo>
                  <a:close/>
                </a:path>
                <a:path w="737869" h="725804">
                  <a:moveTo>
                    <a:pt x="735595" y="636518"/>
                  </a:moveTo>
                  <a:lnTo>
                    <a:pt x="1869" y="636518"/>
                  </a:lnTo>
                  <a:lnTo>
                    <a:pt x="0" y="634649"/>
                  </a:lnTo>
                  <a:lnTo>
                    <a:pt x="0" y="586046"/>
                  </a:lnTo>
                  <a:lnTo>
                    <a:pt x="1869" y="584176"/>
                  </a:lnTo>
                  <a:lnTo>
                    <a:pt x="735595" y="584176"/>
                  </a:lnTo>
                  <a:lnTo>
                    <a:pt x="737464" y="586046"/>
                  </a:lnTo>
                  <a:lnTo>
                    <a:pt x="737464" y="634649"/>
                  </a:lnTo>
                  <a:lnTo>
                    <a:pt x="735595" y="636518"/>
                  </a:lnTo>
                  <a:close/>
                </a:path>
                <a:path w="737869" h="725804">
                  <a:moveTo>
                    <a:pt x="735595" y="725313"/>
                  </a:moveTo>
                  <a:lnTo>
                    <a:pt x="1869" y="725313"/>
                  </a:lnTo>
                  <a:lnTo>
                    <a:pt x="0" y="723444"/>
                  </a:lnTo>
                  <a:lnTo>
                    <a:pt x="0" y="674840"/>
                  </a:lnTo>
                  <a:lnTo>
                    <a:pt x="1869" y="672971"/>
                  </a:lnTo>
                  <a:lnTo>
                    <a:pt x="735595" y="672971"/>
                  </a:lnTo>
                  <a:lnTo>
                    <a:pt x="737464" y="674840"/>
                  </a:lnTo>
                  <a:lnTo>
                    <a:pt x="737464" y="723444"/>
                  </a:lnTo>
                  <a:lnTo>
                    <a:pt x="735595" y="725313"/>
                  </a:lnTo>
                  <a:close/>
                </a:path>
                <a:path w="737869" h="725804">
                  <a:moveTo>
                    <a:pt x="474818" y="316857"/>
                  </a:moveTo>
                  <a:lnTo>
                    <a:pt x="473884" y="315922"/>
                  </a:lnTo>
                  <a:lnTo>
                    <a:pt x="472014" y="314988"/>
                  </a:lnTo>
                  <a:lnTo>
                    <a:pt x="471080" y="314053"/>
                  </a:lnTo>
                  <a:lnTo>
                    <a:pt x="470145" y="312184"/>
                  </a:lnTo>
                  <a:lnTo>
                    <a:pt x="470145" y="304706"/>
                  </a:lnTo>
                  <a:lnTo>
                    <a:pt x="515127" y="278243"/>
                  </a:lnTo>
                  <a:lnTo>
                    <a:pt x="530899" y="276666"/>
                  </a:lnTo>
                  <a:lnTo>
                    <a:pt x="551418" y="279178"/>
                  </a:lnTo>
                  <a:lnTo>
                    <a:pt x="551879" y="279178"/>
                  </a:lnTo>
                  <a:lnTo>
                    <a:pt x="570390" y="285545"/>
                  </a:lnTo>
                  <a:lnTo>
                    <a:pt x="584571" y="293110"/>
                  </a:lnTo>
                  <a:lnTo>
                    <a:pt x="594458" y="300033"/>
                  </a:lnTo>
                  <a:lnTo>
                    <a:pt x="714360" y="300033"/>
                  </a:lnTo>
                  <a:lnTo>
                    <a:pt x="717836" y="302837"/>
                  </a:lnTo>
                  <a:lnTo>
                    <a:pt x="718770" y="303771"/>
                  </a:lnTo>
                  <a:lnTo>
                    <a:pt x="719705" y="305641"/>
                  </a:lnTo>
                  <a:lnTo>
                    <a:pt x="719705" y="307510"/>
                  </a:lnTo>
                  <a:lnTo>
                    <a:pt x="511271" y="307510"/>
                  </a:lnTo>
                  <a:lnTo>
                    <a:pt x="500960" y="308138"/>
                  </a:lnTo>
                  <a:lnTo>
                    <a:pt x="492577" y="309730"/>
                  </a:lnTo>
                  <a:lnTo>
                    <a:pt x="486297" y="311848"/>
                  </a:lnTo>
                  <a:lnTo>
                    <a:pt x="482296" y="314053"/>
                  </a:lnTo>
                  <a:lnTo>
                    <a:pt x="481361" y="314988"/>
                  </a:lnTo>
                  <a:lnTo>
                    <a:pt x="479492" y="314988"/>
                  </a:lnTo>
                  <a:lnTo>
                    <a:pt x="478557" y="315922"/>
                  </a:lnTo>
                  <a:lnTo>
                    <a:pt x="477622" y="315922"/>
                  </a:lnTo>
                  <a:lnTo>
                    <a:pt x="474818" y="316857"/>
                  </a:lnTo>
                  <a:close/>
                </a:path>
                <a:path w="737869" h="725804">
                  <a:moveTo>
                    <a:pt x="714360" y="300033"/>
                  </a:moveTo>
                  <a:lnTo>
                    <a:pt x="594458" y="300033"/>
                  </a:lnTo>
                  <a:lnTo>
                    <a:pt x="604126" y="293110"/>
                  </a:lnTo>
                  <a:lnTo>
                    <a:pt x="618526" y="285311"/>
                  </a:lnTo>
                  <a:lnTo>
                    <a:pt x="637046" y="279178"/>
                  </a:lnTo>
                  <a:lnTo>
                    <a:pt x="637899" y="279178"/>
                  </a:lnTo>
                  <a:lnTo>
                    <a:pt x="658016" y="277600"/>
                  </a:lnTo>
                  <a:lnTo>
                    <a:pt x="674329" y="279178"/>
                  </a:lnTo>
                  <a:lnTo>
                    <a:pt x="689678" y="283909"/>
                  </a:lnTo>
                  <a:lnTo>
                    <a:pt x="704151" y="291796"/>
                  </a:lnTo>
                  <a:lnTo>
                    <a:pt x="714360" y="300033"/>
                  </a:lnTo>
                  <a:close/>
                </a:path>
                <a:path w="737869" h="725804">
                  <a:moveTo>
                    <a:pt x="596327" y="343028"/>
                  </a:moveTo>
                  <a:lnTo>
                    <a:pt x="591654" y="343028"/>
                  </a:lnTo>
                  <a:lnTo>
                    <a:pt x="589784" y="342093"/>
                  </a:lnTo>
                  <a:lnTo>
                    <a:pt x="586980" y="339289"/>
                  </a:lnTo>
                  <a:lnTo>
                    <a:pt x="564767" y="322494"/>
                  </a:lnTo>
                  <a:lnTo>
                    <a:pt x="543868" y="312885"/>
                  </a:lnTo>
                  <a:lnTo>
                    <a:pt x="525598" y="308532"/>
                  </a:lnTo>
                  <a:lnTo>
                    <a:pt x="511271" y="307510"/>
                  </a:lnTo>
                  <a:lnTo>
                    <a:pt x="677644" y="307510"/>
                  </a:lnTo>
                  <a:lnTo>
                    <a:pt x="624148" y="322889"/>
                  </a:lnTo>
                  <a:lnTo>
                    <a:pt x="599131" y="342093"/>
                  </a:lnTo>
                  <a:lnTo>
                    <a:pt x="596327" y="343028"/>
                  </a:lnTo>
                  <a:close/>
                </a:path>
                <a:path w="737869" h="725804">
                  <a:moveTo>
                    <a:pt x="713162" y="317792"/>
                  </a:moveTo>
                  <a:lnTo>
                    <a:pt x="711293" y="316857"/>
                  </a:lnTo>
                  <a:lnTo>
                    <a:pt x="710358" y="316857"/>
                  </a:lnTo>
                  <a:lnTo>
                    <a:pt x="708489" y="315922"/>
                  </a:lnTo>
                  <a:lnTo>
                    <a:pt x="677644" y="307510"/>
                  </a:lnTo>
                  <a:lnTo>
                    <a:pt x="719705" y="307510"/>
                  </a:lnTo>
                  <a:lnTo>
                    <a:pt x="719705" y="314053"/>
                  </a:lnTo>
                  <a:lnTo>
                    <a:pt x="717836" y="315922"/>
                  </a:lnTo>
                  <a:lnTo>
                    <a:pt x="715032" y="316857"/>
                  </a:lnTo>
                  <a:lnTo>
                    <a:pt x="713162" y="317792"/>
                  </a:lnTo>
                  <a:close/>
                </a:path>
                <a:path w="737869" h="725804">
                  <a:moveTo>
                    <a:pt x="555201" y="23367"/>
                  </a:moveTo>
                  <a:lnTo>
                    <a:pt x="549593" y="23367"/>
                  </a:lnTo>
                  <a:lnTo>
                    <a:pt x="547724" y="22432"/>
                  </a:lnTo>
                  <a:lnTo>
                    <a:pt x="544920" y="16824"/>
                  </a:lnTo>
                  <a:lnTo>
                    <a:pt x="545854" y="14954"/>
                  </a:lnTo>
                  <a:lnTo>
                    <a:pt x="546789" y="12150"/>
                  </a:lnTo>
                  <a:lnTo>
                    <a:pt x="546789" y="10281"/>
                  </a:lnTo>
                  <a:lnTo>
                    <a:pt x="547724" y="9346"/>
                  </a:lnTo>
                  <a:lnTo>
                    <a:pt x="578568" y="0"/>
                  </a:lnTo>
                  <a:lnTo>
                    <a:pt x="596429" y="3066"/>
                  </a:lnTo>
                  <a:lnTo>
                    <a:pt x="610698" y="10515"/>
                  </a:lnTo>
                  <a:lnTo>
                    <a:pt x="621286" y="19715"/>
                  </a:lnTo>
                  <a:lnTo>
                    <a:pt x="622746" y="21497"/>
                  </a:lnTo>
                  <a:lnTo>
                    <a:pt x="558005" y="21497"/>
                  </a:lnTo>
                  <a:lnTo>
                    <a:pt x="557070" y="22432"/>
                  </a:lnTo>
                  <a:lnTo>
                    <a:pt x="556136" y="22432"/>
                  </a:lnTo>
                  <a:lnTo>
                    <a:pt x="555201" y="23367"/>
                  </a:lnTo>
                  <a:close/>
                </a:path>
                <a:path w="737869" h="725804">
                  <a:moveTo>
                    <a:pt x="622498" y="59819"/>
                  </a:moveTo>
                  <a:lnTo>
                    <a:pt x="617825" y="59819"/>
                  </a:lnTo>
                  <a:lnTo>
                    <a:pt x="614086" y="57950"/>
                  </a:lnTo>
                  <a:lnTo>
                    <a:pt x="613151" y="56080"/>
                  </a:lnTo>
                  <a:lnTo>
                    <a:pt x="613151" y="55146"/>
                  </a:lnTo>
                  <a:lnTo>
                    <a:pt x="597087" y="36087"/>
                  </a:lnTo>
                  <a:lnTo>
                    <a:pt x="580671" y="26054"/>
                  </a:lnTo>
                  <a:lnTo>
                    <a:pt x="567410" y="22154"/>
                  </a:lnTo>
                  <a:lnTo>
                    <a:pt x="560809" y="21497"/>
                  </a:lnTo>
                  <a:lnTo>
                    <a:pt x="622746" y="21497"/>
                  </a:lnTo>
                  <a:lnTo>
                    <a:pt x="628106" y="28040"/>
                  </a:lnTo>
                  <a:lnTo>
                    <a:pt x="676074" y="28040"/>
                  </a:lnTo>
                  <a:lnTo>
                    <a:pt x="679397" y="29208"/>
                  </a:lnTo>
                  <a:lnTo>
                    <a:pt x="692264" y="38351"/>
                  </a:lnTo>
                  <a:lnTo>
                    <a:pt x="701645" y="50472"/>
                  </a:lnTo>
                  <a:lnTo>
                    <a:pt x="657081" y="50472"/>
                  </a:lnTo>
                  <a:lnTo>
                    <a:pt x="648684" y="50998"/>
                  </a:lnTo>
                  <a:lnTo>
                    <a:pt x="640374" y="52575"/>
                  </a:lnTo>
                  <a:lnTo>
                    <a:pt x="632420" y="55146"/>
                  </a:lnTo>
                  <a:lnTo>
                    <a:pt x="630365" y="56080"/>
                  </a:lnTo>
                  <a:lnTo>
                    <a:pt x="624368" y="58885"/>
                  </a:lnTo>
                  <a:lnTo>
                    <a:pt x="623433" y="58885"/>
                  </a:lnTo>
                  <a:lnTo>
                    <a:pt x="622498" y="59819"/>
                  </a:lnTo>
                  <a:close/>
                </a:path>
                <a:path w="737869" h="725804">
                  <a:moveTo>
                    <a:pt x="676074" y="28040"/>
                  </a:moveTo>
                  <a:lnTo>
                    <a:pt x="628106" y="28040"/>
                  </a:lnTo>
                  <a:lnTo>
                    <a:pt x="632984" y="26521"/>
                  </a:lnTo>
                  <a:lnTo>
                    <a:pt x="639089" y="25002"/>
                  </a:lnTo>
                  <a:lnTo>
                    <a:pt x="646245" y="23834"/>
                  </a:lnTo>
                  <a:lnTo>
                    <a:pt x="654277" y="23367"/>
                  </a:lnTo>
                  <a:lnTo>
                    <a:pt x="666355" y="24623"/>
                  </a:lnTo>
                  <a:lnTo>
                    <a:pt x="676074" y="28040"/>
                  </a:lnTo>
                  <a:close/>
                </a:path>
                <a:path w="737869" h="725804">
                  <a:moveTo>
                    <a:pt x="700077" y="64493"/>
                  </a:moveTo>
                  <a:lnTo>
                    <a:pt x="695403" y="64493"/>
                  </a:lnTo>
                  <a:lnTo>
                    <a:pt x="694469" y="63558"/>
                  </a:lnTo>
                  <a:lnTo>
                    <a:pt x="693534" y="63558"/>
                  </a:lnTo>
                  <a:lnTo>
                    <a:pt x="657081" y="50472"/>
                  </a:lnTo>
                  <a:lnTo>
                    <a:pt x="701645" y="50472"/>
                  </a:lnTo>
                  <a:lnTo>
                    <a:pt x="703816" y="53276"/>
                  </a:lnTo>
                  <a:lnTo>
                    <a:pt x="704750" y="54211"/>
                  </a:lnTo>
                  <a:lnTo>
                    <a:pt x="704750" y="57950"/>
                  </a:lnTo>
                  <a:lnTo>
                    <a:pt x="703816" y="59819"/>
                  </a:lnTo>
                  <a:lnTo>
                    <a:pt x="703816" y="61689"/>
                  </a:lnTo>
                  <a:lnTo>
                    <a:pt x="702881" y="62623"/>
                  </a:lnTo>
                  <a:lnTo>
                    <a:pt x="701012" y="63558"/>
                  </a:lnTo>
                  <a:lnTo>
                    <a:pt x="700077" y="64493"/>
                  </a:lnTo>
                  <a:close/>
                </a:path>
                <a:path w="737869" h="725804">
                  <a:moveTo>
                    <a:pt x="286012" y="391632"/>
                  </a:moveTo>
                  <a:lnTo>
                    <a:pt x="126182" y="390697"/>
                  </a:lnTo>
                  <a:lnTo>
                    <a:pt x="66128" y="365694"/>
                  </a:lnTo>
                  <a:lnTo>
                    <a:pt x="41126" y="305641"/>
                  </a:lnTo>
                  <a:lnTo>
                    <a:pt x="42674" y="289225"/>
                  </a:lnTo>
                  <a:lnTo>
                    <a:pt x="47201" y="273862"/>
                  </a:lnTo>
                  <a:lnTo>
                    <a:pt x="54532" y="259900"/>
                  </a:lnTo>
                  <a:lnTo>
                    <a:pt x="64493" y="247690"/>
                  </a:lnTo>
                  <a:lnTo>
                    <a:pt x="48895" y="235715"/>
                  </a:lnTo>
                  <a:lnTo>
                    <a:pt x="36452" y="219884"/>
                  </a:lnTo>
                  <a:lnTo>
                    <a:pt x="28215" y="200898"/>
                  </a:lnTo>
                  <a:lnTo>
                    <a:pt x="25236" y="179459"/>
                  </a:lnTo>
                  <a:lnTo>
                    <a:pt x="31472" y="148512"/>
                  </a:lnTo>
                  <a:lnTo>
                    <a:pt x="47305" y="125013"/>
                  </a:lnTo>
                  <a:lnTo>
                    <a:pt x="48573" y="123202"/>
                  </a:lnTo>
                  <a:lnTo>
                    <a:pt x="73737" y="106247"/>
                  </a:lnTo>
                  <a:lnTo>
                    <a:pt x="104684" y="100011"/>
                  </a:lnTo>
                  <a:lnTo>
                    <a:pt x="109357" y="100011"/>
                  </a:lnTo>
                  <a:lnTo>
                    <a:pt x="119697" y="61265"/>
                  </a:lnTo>
                  <a:lnTo>
                    <a:pt x="143006" y="29793"/>
                  </a:lnTo>
                  <a:lnTo>
                    <a:pt x="176129" y="8660"/>
                  </a:lnTo>
                  <a:lnTo>
                    <a:pt x="215911" y="934"/>
                  </a:lnTo>
                  <a:lnTo>
                    <a:pt x="257548" y="9317"/>
                  </a:lnTo>
                  <a:lnTo>
                    <a:pt x="291737" y="32246"/>
                  </a:lnTo>
                  <a:lnTo>
                    <a:pt x="314885" y="66391"/>
                  </a:lnTo>
                  <a:lnTo>
                    <a:pt x="323400" y="108423"/>
                  </a:lnTo>
                  <a:lnTo>
                    <a:pt x="323189" y="112161"/>
                  </a:lnTo>
                  <a:lnTo>
                    <a:pt x="323080" y="114089"/>
                  </a:lnTo>
                  <a:lnTo>
                    <a:pt x="323031" y="114965"/>
                  </a:lnTo>
                  <a:lnTo>
                    <a:pt x="322925" y="116835"/>
                  </a:lnTo>
                  <a:lnTo>
                    <a:pt x="322820" y="118704"/>
                  </a:lnTo>
                  <a:lnTo>
                    <a:pt x="322699" y="120851"/>
                  </a:lnTo>
                  <a:lnTo>
                    <a:pt x="320596" y="132841"/>
                  </a:lnTo>
                  <a:lnTo>
                    <a:pt x="317202" y="143941"/>
                  </a:lnTo>
                  <a:lnTo>
                    <a:pt x="317091" y="144306"/>
                  </a:lnTo>
                  <a:lnTo>
                    <a:pt x="312184" y="155157"/>
                  </a:lnTo>
                  <a:lnTo>
                    <a:pt x="349264" y="170521"/>
                  </a:lnTo>
                  <a:lnTo>
                    <a:pt x="378896" y="196750"/>
                  </a:lnTo>
                  <a:lnTo>
                    <a:pt x="398539" y="231392"/>
                  </a:lnTo>
                  <a:lnTo>
                    <a:pt x="405652" y="271992"/>
                  </a:lnTo>
                  <a:lnTo>
                    <a:pt x="396290" y="318683"/>
                  </a:lnTo>
                  <a:lnTo>
                    <a:pt x="370718" y="356698"/>
                  </a:lnTo>
                  <a:lnTo>
                    <a:pt x="332703" y="382270"/>
                  </a:lnTo>
                  <a:lnTo>
                    <a:pt x="286012" y="391632"/>
                  </a:lnTo>
                  <a:close/>
                </a:path>
                <a:path w="737869" h="725804">
                  <a:moveTo>
                    <a:pt x="601935" y="108423"/>
                  </a:moveTo>
                  <a:lnTo>
                    <a:pt x="499120" y="108423"/>
                  </a:lnTo>
                  <a:lnTo>
                    <a:pt x="507591" y="101763"/>
                  </a:lnTo>
                  <a:lnTo>
                    <a:pt x="519917" y="94402"/>
                  </a:lnTo>
                  <a:lnTo>
                    <a:pt x="535397" y="88444"/>
                  </a:lnTo>
                  <a:lnTo>
                    <a:pt x="553332" y="85990"/>
                  </a:lnTo>
                  <a:lnTo>
                    <a:pt x="565629" y="87202"/>
                  </a:lnTo>
                  <a:lnTo>
                    <a:pt x="577400" y="90781"/>
                  </a:lnTo>
                  <a:lnTo>
                    <a:pt x="588820" y="96637"/>
                  </a:lnTo>
                  <a:lnTo>
                    <a:pt x="600066" y="104684"/>
                  </a:lnTo>
                  <a:lnTo>
                    <a:pt x="601001" y="106553"/>
                  </a:lnTo>
                  <a:lnTo>
                    <a:pt x="601935" y="107488"/>
                  </a:lnTo>
                  <a:lnTo>
                    <a:pt x="601935" y="108423"/>
                  </a:lnTo>
                  <a:close/>
                </a:path>
                <a:path w="737869" h="725804">
                  <a:moveTo>
                    <a:pt x="403782" y="130855"/>
                  </a:moveTo>
                  <a:lnTo>
                    <a:pt x="400044" y="130855"/>
                  </a:lnTo>
                  <a:lnTo>
                    <a:pt x="396305" y="128986"/>
                  </a:lnTo>
                  <a:lnTo>
                    <a:pt x="395370" y="127116"/>
                  </a:lnTo>
                  <a:lnTo>
                    <a:pt x="395370" y="117770"/>
                  </a:lnTo>
                  <a:lnTo>
                    <a:pt x="399109" y="116835"/>
                  </a:lnTo>
                  <a:lnTo>
                    <a:pt x="410449" y="106553"/>
                  </a:lnTo>
                  <a:lnTo>
                    <a:pt x="410833" y="106247"/>
                  </a:lnTo>
                  <a:lnTo>
                    <a:pt x="423060" y="98725"/>
                  </a:lnTo>
                  <a:lnTo>
                    <a:pt x="436307" y="94096"/>
                  </a:lnTo>
                  <a:lnTo>
                    <a:pt x="450517" y="92533"/>
                  </a:lnTo>
                  <a:lnTo>
                    <a:pt x="466523" y="94227"/>
                  </a:lnTo>
                  <a:lnTo>
                    <a:pt x="480426" y="98375"/>
                  </a:lnTo>
                  <a:lnTo>
                    <a:pt x="491526" y="103574"/>
                  </a:lnTo>
                  <a:lnTo>
                    <a:pt x="499120" y="108423"/>
                  </a:lnTo>
                  <a:lnTo>
                    <a:pt x="601935" y="108423"/>
                  </a:lnTo>
                  <a:lnTo>
                    <a:pt x="601935" y="112161"/>
                  </a:lnTo>
                  <a:lnTo>
                    <a:pt x="602247" y="113096"/>
                  </a:lnTo>
                  <a:lnTo>
                    <a:pt x="571091" y="113096"/>
                  </a:lnTo>
                  <a:lnTo>
                    <a:pt x="558516" y="114089"/>
                  </a:lnTo>
                  <a:lnTo>
                    <a:pt x="542700" y="118237"/>
                  </a:lnTo>
                  <a:lnTo>
                    <a:pt x="534457" y="122443"/>
                  </a:lnTo>
                  <a:lnTo>
                    <a:pt x="434627" y="122443"/>
                  </a:lnTo>
                  <a:lnTo>
                    <a:pt x="405652" y="129920"/>
                  </a:lnTo>
                  <a:lnTo>
                    <a:pt x="404717" y="129920"/>
                  </a:lnTo>
                  <a:lnTo>
                    <a:pt x="403782" y="130855"/>
                  </a:lnTo>
                  <a:close/>
                </a:path>
                <a:path w="737869" h="725804">
                  <a:moveTo>
                    <a:pt x="598196" y="118704"/>
                  </a:moveTo>
                  <a:lnTo>
                    <a:pt x="591654" y="118704"/>
                  </a:lnTo>
                  <a:lnTo>
                    <a:pt x="587915" y="114965"/>
                  </a:lnTo>
                  <a:lnTo>
                    <a:pt x="580437" y="113096"/>
                  </a:lnTo>
                  <a:lnTo>
                    <a:pt x="602247" y="113096"/>
                  </a:lnTo>
                  <a:lnTo>
                    <a:pt x="602870" y="114965"/>
                  </a:lnTo>
                  <a:lnTo>
                    <a:pt x="601001" y="117770"/>
                  </a:lnTo>
                  <a:lnTo>
                    <a:pt x="598196" y="118704"/>
                  </a:lnTo>
                  <a:close/>
                </a:path>
                <a:path w="737869" h="725804">
                  <a:moveTo>
                    <a:pt x="501924" y="146745"/>
                  </a:moveTo>
                  <a:lnTo>
                    <a:pt x="497251" y="146745"/>
                  </a:lnTo>
                  <a:lnTo>
                    <a:pt x="493512" y="144875"/>
                  </a:lnTo>
                  <a:lnTo>
                    <a:pt x="492577" y="143941"/>
                  </a:lnTo>
                  <a:lnTo>
                    <a:pt x="476030" y="133090"/>
                  </a:lnTo>
                  <a:lnTo>
                    <a:pt x="460448" y="126532"/>
                  </a:lnTo>
                  <a:lnTo>
                    <a:pt x="445998" y="123202"/>
                  </a:lnTo>
                  <a:lnTo>
                    <a:pt x="445040" y="123202"/>
                  </a:lnTo>
                  <a:lnTo>
                    <a:pt x="434627" y="122443"/>
                  </a:lnTo>
                  <a:lnTo>
                    <a:pt x="534457" y="122443"/>
                  </a:lnTo>
                  <a:lnTo>
                    <a:pt x="525299" y="127116"/>
                  </a:lnTo>
                  <a:lnTo>
                    <a:pt x="525160" y="127116"/>
                  </a:lnTo>
                  <a:lnTo>
                    <a:pt x="506597" y="143006"/>
                  </a:lnTo>
                  <a:lnTo>
                    <a:pt x="505663" y="143941"/>
                  </a:lnTo>
                  <a:lnTo>
                    <a:pt x="504728" y="145810"/>
                  </a:lnTo>
                  <a:lnTo>
                    <a:pt x="501924" y="1467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" name="object 21" descr=""/>
          <p:cNvGrpSpPr/>
          <p:nvPr/>
        </p:nvGrpSpPr>
        <p:grpSpPr>
          <a:xfrm>
            <a:off x="14065570" y="2688417"/>
            <a:ext cx="1475740" cy="1475740"/>
            <a:chOff x="14065570" y="2688417"/>
            <a:chExt cx="1475740" cy="1475740"/>
          </a:xfrm>
        </p:grpSpPr>
        <p:sp>
          <p:nvSpPr>
            <p:cNvPr id="22" name="object 22" descr=""/>
            <p:cNvSpPr/>
            <p:nvPr/>
          </p:nvSpPr>
          <p:spPr>
            <a:xfrm>
              <a:off x="14065570" y="2688417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4B9E3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048781" y="3381339"/>
              <a:ext cx="246308" cy="232391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14307518" y="3087405"/>
              <a:ext cx="859155" cy="695960"/>
            </a:xfrm>
            <a:custGeom>
              <a:avLst/>
              <a:gdLst/>
              <a:ahLst/>
              <a:cxnLst/>
              <a:rect l="l" t="t" r="r" b="b"/>
              <a:pathLst>
                <a:path w="859155" h="695960">
                  <a:moveTo>
                    <a:pt x="557556" y="695337"/>
                  </a:moveTo>
                  <a:lnTo>
                    <a:pt x="550207" y="695337"/>
                  </a:lnTo>
                  <a:lnTo>
                    <a:pt x="541022" y="694419"/>
                  </a:lnTo>
                  <a:lnTo>
                    <a:pt x="534592" y="688907"/>
                  </a:lnTo>
                  <a:lnTo>
                    <a:pt x="533673" y="681559"/>
                  </a:lnTo>
                  <a:lnTo>
                    <a:pt x="481316" y="374765"/>
                  </a:lnTo>
                  <a:lnTo>
                    <a:pt x="401403" y="522651"/>
                  </a:lnTo>
                  <a:lnTo>
                    <a:pt x="397729" y="529081"/>
                  </a:lnTo>
                  <a:lnTo>
                    <a:pt x="390381" y="532755"/>
                  </a:lnTo>
                  <a:lnTo>
                    <a:pt x="383032" y="530918"/>
                  </a:lnTo>
                  <a:lnTo>
                    <a:pt x="375684" y="529999"/>
                  </a:lnTo>
                  <a:lnTo>
                    <a:pt x="370173" y="523569"/>
                  </a:lnTo>
                  <a:lnTo>
                    <a:pt x="369254" y="516221"/>
                  </a:lnTo>
                  <a:lnTo>
                    <a:pt x="335268" y="279237"/>
                  </a:lnTo>
                  <a:lnTo>
                    <a:pt x="270970" y="424367"/>
                  </a:lnTo>
                  <a:lnTo>
                    <a:pt x="264540" y="428041"/>
                  </a:lnTo>
                  <a:lnTo>
                    <a:pt x="8266" y="428041"/>
                  </a:lnTo>
                  <a:lnTo>
                    <a:pt x="0" y="420693"/>
                  </a:lnTo>
                  <a:lnTo>
                    <a:pt x="0" y="401403"/>
                  </a:lnTo>
                  <a:lnTo>
                    <a:pt x="7348" y="393136"/>
                  </a:lnTo>
                  <a:lnTo>
                    <a:pt x="247088" y="393136"/>
                  </a:lnTo>
                  <a:lnTo>
                    <a:pt x="328838" y="210346"/>
                  </a:lnTo>
                  <a:lnTo>
                    <a:pt x="331594" y="202998"/>
                  </a:lnTo>
                  <a:lnTo>
                    <a:pt x="338942" y="199323"/>
                  </a:lnTo>
                  <a:lnTo>
                    <a:pt x="353639" y="201161"/>
                  </a:lnTo>
                  <a:lnTo>
                    <a:pt x="360069" y="207590"/>
                  </a:lnTo>
                  <a:lnTo>
                    <a:pt x="360987" y="214939"/>
                  </a:lnTo>
                  <a:lnTo>
                    <a:pt x="395892" y="459271"/>
                  </a:lnTo>
                  <a:lnTo>
                    <a:pt x="474887" y="313223"/>
                  </a:lnTo>
                  <a:lnTo>
                    <a:pt x="478561" y="306793"/>
                  </a:lnTo>
                  <a:lnTo>
                    <a:pt x="484991" y="303119"/>
                  </a:lnTo>
                  <a:lnTo>
                    <a:pt x="492339" y="304956"/>
                  </a:lnTo>
                  <a:lnTo>
                    <a:pt x="499687" y="305875"/>
                  </a:lnTo>
                  <a:lnTo>
                    <a:pt x="505199" y="311386"/>
                  </a:lnTo>
                  <a:lnTo>
                    <a:pt x="506117" y="318734"/>
                  </a:lnTo>
                  <a:lnTo>
                    <a:pt x="554800" y="602564"/>
                  </a:lnTo>
                  <a:lnTo>
                    <a:pt x="733916" y="6429"/>
                  </a:lnTo>
                  <a:lnTo>
                    <a:pt x="740346" y="918"/>
                  </a:lnTo>
                  <a:lnTo>
                    <a:pt x="746776" y="918"/>
                  </a:lnTo>
                  <a:lnTo>
                    <a:pt x="754124" y="0"/>
                  </a:lnTo>
                  <a:lnTo>
                    <a:pt x="760554" y="4592"/>
                  </a:lnTo>
                  <a:lnTo>
                    <a:pt x="857001" y="203916"/>
                  </a:lnTo>
                  <a:lnTo>
                    <a:pt x="858551" y="210346"/>
                  </a:lnTo>
                  <a:lnTo>
                    <a:pt x="857690" y="216776"/>
                  </a:lnTo>
                  <a:lnTo>
                    <a:pt x="854417" y="222517"/>
                  </a:lnTo>
                  <a:lnTo>
                    <a:pt x="848734" y="226880"/>
                  </a:lnTo>
                  <a:lnTo>
                    <a:pt x="842304" y="228430"/>
                  </a:lnTo>
                  <a:lnTo>
                    <a:pt x="835874" y="227569"/>
                  </a:lnTo>
                  <a:lnTo>
                    <a:pt x="830133" y="224296"/>
                  </a:lnTo>
                  <a:lnTo>
                    <a:pt x="825770" y="218613"/>
                  </a:lnTo>
                  <a:lnTo>
                    <a:pt x="751368" y="64298"/>
                  </a:lnTo>
                  <a:lnTo>
                    <a:pt x="565822" y="681559"/>
                  </a:lnTo>
                  <a:lnTo>
                    <a:pt x="563985" y="690744"/>
                  </a:lnTo>
                  <a:lnTo>
                    <a:pt x="557556" y="6953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 descr=""/>
          <p:cNvGrpSpPr/>
          <p:nvPr/>
        </p:nvGrpSpPr>
        <p:grpSpPr>
          <a:xfrm>
            <a:off x="14100920" y="1047497"/>
            <a:ext cx="1475740" cy="1475740"/>
            <a:chOff x="14100920" y="1047497"/>
            <a:chExt cx="1475740" cy="1475740"/>
          </a:xfrm>
        </p:grpSpPr>
        <p:sp>
          <p:nvSpPr>
            <p:cNvPr id="26" name="object 26" descr=""/>
            <p:cNvSpPr/>
            <p:nvPr/>
          </p:nvSpPr>
          <p:spPr>
            <a:xfrm>
              <a:off x="14100920" y="1047497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8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6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7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3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3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7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6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8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4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5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5" y="419089"/>
                  </a:lnTo>
                  <a:lnTo>
                    <a:pt x="1421563" y="461101"/>
                  </a:lnTo>
                  <a:lnTo>
                    <a:pt x="1437525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5" y="970690"/>
                  </a:lnTo>
                  <a:lnTo>
                    <a:pt x="1421563" y="1014025"/>
                  </a:lnTo>
                  <a:lnTo>
                    <a:pt x="1403015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5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4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E4243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236812" y="1558546"/>
              <a:ext cx="76498" cy="77358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19372" y="1581753"/>
              <a:ext cx="72200" cy="72200"/>
            </a:xfrm>
            <a:prstGeom prst="rect">
              <a:avLst/>
            </a:prstGeom>
          </p:spPr>
        </p:pic>
        <p:sp>
          <p:nvSpPr>
            <p:cNvPr id="29" name="object 29" descr=""/>
            <p:cNvSpPr/>
            <p:nvPr/>
          </p:nvSpPr>
          <p:spPr>
            <a:xfrm>
              <a:off x="15101006" y="1759677"/>
              <a:ext cx="60325" cy="60325"/>
            </a:xfrm>
            <a:custGeom>
              <a:avLst/>
              <a:gdLst/>
              <a:ahLst/>
              <a:cxnLst/>
              <a:rect l="l" t="t" r="r" b="b"/>
              <a:pathLst>
                <a:path w="60325" h="60325">
                  <a:moveTo>
                    <a:pt x="34073" y="60167"/>
                  </a:moveTo>
                  <a:lnTo>
                    <a:pt x="26094" y="60167"/>
                  </a:lnTo>
                  <a:lnTo>
                    <a:pt x="22256" y="59404"/>
                  </a:lnTo>
                  <a:lnTo>
                    <a:pt x="0" y="34073"/>
                  </a:lnTo>
                  <a:lnTo>
                    <a:pt x="0" y="26094"/>
                  </a:lnTo>
                  <a:lnTo>
                    <a:pt x="26094" y="0"/>
                  </a:lnTo>
                  <a:lnTo>
                    <a:pt x="34073" y="0"/>
                  </a:lnTo>
                  <a:lnTo>
                    <a:pt x="60167" y="30083"/>
                  </a:lnTo>
                  <a:lnTo>
                    <a:pt x="60167" y="34073"/>
                  </a:lnTo>
                  <a:lnTo>
                    <a:pt x="34073" y="601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936835" y="1581753"/>
              <a:ext cx="72200" cy="72200"/>
            </a:xfrm>
            <a:prstGeom prst="rect">
              <a:avLst/>
            </a:prstGeom>
          </p:spPr>
        </p:pic>
        <p:sp>
          <p:nvSpPr>
            <p:cNvPr id="31" name="object 31" descr=""/>
            <p:cNvSpPr/>
            <p:nvPr/>
          </p:nvSpPr>
          <p:spPr>
            <a:xfrm>
              <a:off x="14869148" y="1671145"/>
              <a:ext cx="207645" cy="339725"/>
            </a:xfrm>
            <a:custGeom>
              <a:avLst/>
              <a:gdLst/>
              <a:ahLst/>
              <a:cxnLst/>
              <a:rect l="l" t="t" r="r" b="b"/>
              <a:pathLst>
                <a:path w="207644" h="339725">
                  <a:moveTo>
                    <a:pt x="10957" y="148699"/>
                  </a:moveTo>
                  <a:lnTo>
                    <a:pt x="2819" y="143394"/>
                  </a:lnTo>
                  <a:lnTo>
                    <a:pt x="945" y="138425"/>
                  </a:lnTo>
                  <a:lnTo>
                    <a:pt x="0" y="135806"/>
                  </a:lnTo>
                  <a:lnTo>
                    <a:pt x="79" y="129239"/>
                  </a:lnTo>
                  <a:lnTo>
                    <a:pt x="30727" y="28364"/>
                  </a:lnTo>
                  <a:lnTo>
                    <a:pt x="65108" y="0"/>
                  </a:lnTo>
                  <a:lnTo>
                    <a:pt x="142466" y="0"/>
                  </a:lnTo>
                  <a:lnTo>
                    <a:pt x="174739" y="23932"/>
                  </a:lnTo>
                  <a:lnTo>
                    <a:pt x="182653" y="47274"/>
                  </a:lnTo>
                  <a:lnTo>
                    <a:pt x="151921" y="47274"/>
                  </a:lnTo>
                  <a:lnTo>
                    <a:pt x="149342" y="48133"/>
                  </a:lnTo>
                  <a:lnTo>
                    <a:pt x="56513" y="48133"/>
                  </a:lnTo>
                  <a:lnTo>
                    <a:pt x="54794" y="54150"/>
                  </a:lnTo>
                  <a:lnTo>
                    <a:pt x="30727" y="135806"/>
                  </a:lnTo>
                  <a:lnTo>
                    <a:pt x="29813" y="138425"/>
                  </a:lnTo>
                  <a:lnTo>
                    <a:pt x="26644" y="143864"/>
                  </a:lnTo>
                  <a:lnTo>
                    <a:pt x="20573" y="148498"/>
                  </a:lnTo>
                  <a:lnTo>
                    <a:pt x="10957" y="148699"/>
                  </a:lnTo>
                  <a:close/>
                </a:path>
                <a:path w="207644" h="339725">
                  <a:moveTo>
                    <a:pt x="196617" y="148699"/>
                  </a:moveTo>
                  <a:lnTo>
                    <a:pt x="152781" y="54150"/>
                  </a:lnTo>
                  <a:lnTo>
                    <a:pt x="152136" y="48993"/>
                  </a:lnTo>
                  <a:lnTo>
                    <a:pt x="152028" y="48133"/>
                  </a:lnTo>
                  <a:lnTo>
                    <a:pt x="151921" y="47274"/>
                  </a:lnTo>
                  <a:lnTo>
                    <a:pt x="182653" y="47274"/>
                  </a:lnTo>
                  <a:lnTo>
                    <a:pt x="206931" y="126351"/>
                  </a:lnTo>
                  <a:lnTo>
                    <a:pt x="207495" y="129239"/>
                  </a:lnTo>
                  <a:lnTo>
                    <a:pt x="207575" y="135806"/>
                  </a:lnTo>
                  <a:lnTo>
                    <a:pt x="206629" y="138425"/>
                  </a:lnTo>
                  <a:lnTo>
                    <a:pt x="204756" y="143394"/>
                  </a:lnTo>
                  <a:lnTo>
                    <a:pt x="196617" y="148699"/>
                  </a:lnTo>
                  <a:close/>
                </a:path>
                <a:path w="207644" h="339725">
                  <a:moveTo>
                    <a:pt x="186302" y="210586"/>
                  </a:moveTo>
                  <a:lnTo>
                    <a:pt x="21272" y="210586"/>
                  </a:lnTo>
                  <a:lnTo>
                    <a:pt x="63389" y="56729"/>
                  </a:lnTo>
                  <a:lnTo>
                    <a:pt x="65967" y="50712"/>
                  </a:lnTo>
                  <a:lnTo>
                    <a:pt x="60810" y="48993"/>
                  </a:lnTo>
                  <a:lnTo>
                    <a:pt x="56513" y="48133"/>
                  </a:lnTo>
                  <a:lnTo>
                    <a:pt x="149342" y="48133"/>
                  </a:lnTo>
                  <a:lnTo>
                    <a:pt x="146764" y="48993"/>
                  </a:lnTo>
                  <a:lnTo>
                    <a:pt x="142466" y="50712"/>
                  </a:lnTo>
                  <a:lnTo>
                    <a:pt x="144185" y="56729"/>
                  </a:lnTo>
                  <a:lnTo>
                    <a:pt x="186302" y="210586"/>
                  </a:lnTo>
                  <a:close/>
                </a:path>
                <a:path w="207644" h="339725">
                  <a:moveTo>
                    <a:pt x="79720" y="339516"/>
                  </a:moveTo>
                  <a:lnTo>
                    <a:pt x="72414" y="338012"/>
                  </a:lnTo>
                  <a:lnTo>
                    <a:pt x="66397" y="333929"/>
                  </a:lnTo>
                  <a:lnTo>
                    <a:pt x="62314" y="327912"/>
                  </a:lnTo>
                  <a:lnTo>
                    <a:pt x="60810" y="320606"/>
                  </a:lnTo>
                  <a:lnTo>
                    <a:pt x="60810" y="210586"/>
                  </a:lnTo>
                  <a:lnTo>
                    <a:pt x="98630" y="210586"/>
                  </a:lnTo>
                  <a:lnTo>
                    <a:pt x="98630" y="320606"/>
                  </a:lnTo>
                  <a:lnTo>
                    <a:pt x="97126" y="327912"/>
                  </a:lnTo>
                  <a:lnTo>
                    <a:pt x="93043" y="333929"/>
                  </a:lnTo>
                  <a:lnTo>
                    <a:pt x="87026" y="338012"/>
                  </a:lnTo>
                  <a:lnTo>
                    <a:pt x="79720" y="339516"/>
                  </a:lnTo>
                  <a:close/>
                </a:path>
                <a:path w="207644" h="339725">
                  <a:moveTo>
                    <a:pt x="127854" y="339516"/>
                  </a:moveTo>
                  <a:lnTo>
                    <a:pt x="120548" y="338012"/>
                  </a:lnTo>
                  <a:lnTo>
                    <a:pt x="114531" y="333929"/>
                  </a:lnTo>
                  <a:lnTo>
                    <a:pt x="110448" y="327912"/>
                  </a:lnTo>
                  <a:lnTo>
                    <a:pt x="108944" y="320606"/>
                  </a:lnTo>
                  <a:lnTo>
                    <a:pt x="108944" y="210586"/>
                  </a:lnTo>
                  <a:lnTo>
                    <a:pt x="146764" y="210586"/>
                  </a:lnTo>
                  <a:lnTo>
                    <a:pt x="146764" y="320606"/>
                  </a:lnTo>
                  <a:lnTo>
                    <a:pt x="145259" y="327912"/>
                  </a:lnTo>
                  <a:lnTo>
                    <a:pt x="141177" y="333929"/>
                  </a:lnTo>
                  <a:lnTo>
                    <a:pt x="135160" y="338012"/>
                  </a:lnTo>
                  <a:lnTo>
                    <a:pt x="127854" y="3395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056310" y="1831878"/>
              <a:ext cx="148699" cy="177923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14310232" y="1650516"/>
              <a:ext cx="1054735" cy="361315"/>
            </a:xfrm>
            <a:custGeom>
              <a:avLst/>
              <a:gdLst/>
              <a:ahLst/>
              <a:cxnLst/>
              <a:rect l="l" t="t" r="r" b="b"/>
              <a:pathLst>
                <a:path w="1054734" h="361314">
                  <a:moveTo>
                    <a:pt x="544728" y="156438"/>
                  </a:moveTo>
                  <a:lnTo>
                    <a:pt x="544690" y="153860"/>
                  </a:lnTo>
                  <a:lnTo>
                    <a:pt x="544588" y="149567"/>
                  </a:lnTo>
                  <a:lnTo>
                    <a:pt x="544080" y="146989"/>
                  </a:lnTo>
                  <a:lnTo>
                    <a:pt x="523265" y="67906"/>
                  </a:lnTo>
                  <a:lnTo>
                    <a:pt x="518299" y="48996"/>
                  </a:lnTo>
                  <a:lnTo>
                    <a:pt x="516305" y="44564"/>
                  </a:lnTo>
                  <a:lnTo>
                    <a:pt x="510133" y="34810"/>
                  </a:lnTo>
                  <a:lnTo>
                    <a:pt x="499440" y="25069"/>
                  </a:lnTo>
                  <a:lnTo>
                    <a:pt x="483908" y="20637"/>
                  </a:lnTo>
                  <a:lnTo>
                    <a:pt x="406552" y="20637"/>
                  </a:lnTo>
                  <a:lnTo>
                    <a:pt x="374167" y="44564"/>
                  </a:lnTo>
                  <a:lnTo>
                    <a:pt x="342087" y="146989"/>
                  </a:lnTo>
                  <a:lnTo>
                    <a:pt x="341236" y="149567"/>
                  </a:lnTo>
                  <a:lnTo>
                    <a:pt x="341236" y="152996"/>
                  </a:lnTo>
                  <a:lnTo>
                    <a:pt x="339509" y="150418"/>
                  </a:lnTo>
                  <a:lnTo>
                    <a:pt x="336080" y="148704"/>
                  </a:lnTo>
                  <a:lnTo>
                    <a:pt x="328333" y="148704"/>
                  </a:lnTo>
                  <a:lnTo>
                    <a:pt x="324904" y="150418"/>
                  </a:lnTo>
                  <a:lnTo>
                    <a:pt x="323176" y="153860"/>
                  </a:lnTo>
                  <a:lnTo>
                    <a:pt x="320459" y="158318"/>
                  </a:lnTo>
                  <a:lnTo>
                    <a:pt x="314909" y="167614"/>
                  </a:lnTo>
                  <a:lnTo>
                    <a:pt x="308635" y="177431"/>
                  </a:lnTo>
                  <a:lnTo>
                    <a:pt x="303415" y="183946"/>
                  </a:lnTo>
                  <a:lnTo>
                    <a:pt x="298259" y="189103"/>
                  </a:lnTo>
                  <a:lnTo>
                    <a:pt x="293954" y="188239"/>
                  </a:lnTo>
                  <a:lnTo>
                    <a:pt x="257860" y="188239"/>
                  </a:lnTo>
                  <a:lnTo>
                    <a:pt x="233718" y="161594"/>
                  </a:lnTo>
                  <a:lnTo>
                    <a:pt x="231482" y="157962"/>
                  </a:lnTo>
                  <a:lnTo>
                    <a:pt x="228638" y="153860"/>
                  </a:lnTo>
                  <a:lnTo>
                    <a:pt x="226910" y="150418"/>
                  </a:lnTo>
                  <a:lnTo>
                    <a:pt x="223469" y="148704"/>
                  </a:lnTo>
                  <a:lnTo>
                    <a:pt x="215734" y="148704"/>
                  </a:lnTo>
                  <a:lnTo>
                    <a:pt x="212305" y="150418"/>
                  </a:lnTo>
                  <a:lnTo>
                    <a:pt x="210578" y="153860"/>
                  </a:lnTo>
                  <a:lnTo>
                    <a:pt x="210578" y="56730"/>
                  </a:lnTo>
                  <a:lnTo>
                    <a:pt x="210578" y="50723"/>
                  </a:lnTo>
                  <a:lnTo>
                    <a:pt x="206959" y="31915"/>
                  </a:lnTo>
                  <a:lnTo>
                    <a:pt x="197040" y="16332"/>
                  </a:lnTo>
                  <a:lnTo>
                    <a:pt x="182295" y="5270"/>
                  </a:lnTo>
                  <a:lnTo>
                    <a:pt x="164172" y="0"/>
                  </a:lnTo>
                  <a:lnTo>
                    <a:pt x="74777" y="0"/>
                  </a:lnTo>
                  <a:lnTo>
                    <a:pt x="56642" y="5270"/>
                  </a:lnTo>
                  <a:lnTo>
                    <a:pt x="41897" y="16332"/>
                  </a:lnTo>
                  <a:lnTo>
                    <a:pt x="31991" y="31915"/>
                  </a:lnTo>
                  <a:lnTo>
                    <a:pt x="28359" y="50723"/>
                  </a:lnTo>
                  <a:lnTo>
                    <a:pt x="28359" y="162458"/>
                  </a:lnTo>
                  <a:lnTo>
                    <a:pt x="31800" y="166751"/>
                  </a:lnTo>
                  <a:lnTo>
                    <a:pt x="36093" y="169329"/>
                  </a:lnTo>
                  <a:lnTo>
                    <a:pt x="35242" y="170192"/>
                  </a:lnTo>
                  <a:lnTo>
                    <a:pt x="35242" y="171056"/>
                  </a:lnTo>
                  <a:lnTo>
                    <a:pt x="850" y="351561"/>
                  </a:lnTo>
                  <a:lnTo>
                    <a:pt x="0" y="354990"/>
                  </a:lnTo>
                  <a:lnTo>
                    <a:pt x="2578" y="357568"/>
                  </a:lnTo>
                  <a:lnTo>
                    <a:pt x="5156" y="358432"/>
                  </a:lnTo>
                  <a:lnTo>
                    <a:pt x="8585" y="358432"/>
                  </a:lnTo>
                  <a:lnTo>
                    <a:pt x="11176" y="356717"/>
                  </a:lnTo>
                  <a:lnTo>
                    <a:pt x="11176" y="354139"/>
                  </a:lnTo>
                  <a:lnTo>
                    <a:pt x="45554" y="173634"/>
                  </a:lnTo>
                  <a:lnTo>
                    <a:pt x="45554" y="171907"/>
                  </a:lnTo>
                  <a:lnTo>
                    <a:pt x="52425" y="170192"/>
                  </a:lnTo>
                  <a:lnTo>
                    <a:pt x="56730" y="164172"/>
                  </a:lnTo>
                  <a:lnTo>
                    <a:pt x="56730" y="62750"/>
                  </a:lnTo>
                  <a:lnTo>
                    <a:pt x="57581" y="58458"/>
                  </a:lnTo>
                  <a:lnTo>
                    <a:pt x="67894" y="58458"/>
                  </a:lnTo>
                  <a:lnTo>
                    <a:pt x="68757" y="62750"/>
                  </a:lnTo>
                  <a:lnTo>
                    <a:pt x="68757" y="339521"/>
                  </a:lnTo>
                  <a:lnTo>
                    <a:pt x="70421" y="347954"/>
                  </a:lnTo>
                  <a:lnTo>
                    <a:pt x="74993" y="354774"/>
                  </a:lnTo>
                  <a:lnTo>
                    <a:pt x="81737" y="359295"/>
                  </a:lnTo>
                  <a:lnTo>
                    <a:pt x="81546" y="359295"/>
                  </a:lnTo>
                  <a:lnTo>
                    <a:pt x="90246" y="361010"/>
                  </a:lnTo>
                  <a:lnTo>
                    <a:pt x="98958" y="359295"/>
                  </a:lnTo>
                  <a:lnTo>
                    <a:pt x="98755" y="359295"/>
                  </a:lnTo>
                  <a:lnTo>
                    <a:pt x="105498" y="354774"/>
                  </a:lnTo>
                  <a:lnTo>
                    <a:pt x="110070" y="347954"/>
                  </a:lnTo>
                  <a:lnTo>
                    <a:pt x="111734" y="339521"/>
                  </a:lnTo>
                  <a:lnTo>
                    <a:pt x="111734" y="178790"/>
                  </a:lnTo>
                  <a:lnTo>
                    <a:pt x="112598" y="174485"/>
                  </a:lnTo>
                  <a:lnTo>
                    <a:pt x="122910" y="174485"/>
                  </a:lnTo>
                  <a:lnTo>
                    <a:pt x="123774" y="178790"/>
                  </a:lnTo>
                  <a:lnTo>
                    <a:pt x="123774" y="337807"/>
                  </a:lnTo>
                  <a:lnTo>
                    <a:pt x="125437" y="346240"/>
                  </a:lnTo>
                  <a:lnTo>
                    <a:pt x="129997" y="353060"/>
                  </a:lnTo>
                  <a:lnTo>
                    <a:pt x="136740" y="357568"/>
                  </a:lnTo>
                  <a:lnTo>
                    <a:pt x="136550" y="357568"/>
                  </a:lnTo>
                  <a:lnTo>
                    <a:pt x="145262" y="359295"/>
                  </a:lnTo>
                  <a:lnTo>
                    <a:pt x="153962" y="357568"/>
                  </a:lnTo>
                  <a:lnTo>
                    <a:pt x="153771" y="357568"/>
                  </a:lnTo>
                  <a:lnTo>
                    <a:pt x="160515" y="353060"/>
                  </a:lnTo>
                  <a:lnTo>
                    <a:pt x="165074" y="346240"/>
                  </a:lnTo>
                  <a:lnTo>
                    <a:pt x="166751" y="337807"/>
                  </a:lnTo>
                  <a:lnTo>
                    <a:pt x="166751" y="174485"/>
                  </a:lnTo>
                  <a:lnTo>
                    <a:pt x="166751" y="61887"/>
                  </a:lnTo>
                  <a:lnTo>
                    <a:pt x="167322" y="58458"/>
                  </a:lnTo>
                  <a:lnTo>
                    <a:pt x="167601" y="56730"/>
                  </a:lnTo>
                  <a:lnTo>
                    <a:pt x="177914" y="56730"/>
                  </a:lnTo>
                  <a:lnTo>
                    <a:pt x="178777" y="61036"/>
                  </a:lnTo>
                  <a:lnTo>
                    <a:pt x="178777" y="163322"/>
                  </a:lnTo>
                  <a:lnTo>
                    <a:pt x="185661" y="170192"/>
                  </a:lnTo>
                  <a:lnTo>
                    <a:pt x="199402" y="170192"/>
                  </a:lnTo>
                  <a:lnTo>
                    <a:pt x="204558" y="166751"/>
                  </a:lnTo>
                  <a:lnTo>
                    <a:pt x="207149" y="161594"/>
                  </a:lnTo>
                  <a:lnTo>
                    <a:pt x="207149" y="162458"/>
                  </a:lnTo>
                  <a:lnTo>
                    <a:pt x="208000" y="163322"/>
                  </a:lnTo>
                  <a:lnTo>
                    <a:pt x="238086" y="218325"/>
                  </a:lnTo>
                  <a:lnTo>
                    <a:pt x="239801" y="221767"/>
                  </a:lnTo>
                  <a:lnTo>
                    <a:pt x="239801" y="236372"/>
                  </a:lnTo>
                  <a:lnTo>
                    <a:pt x="223469" y="295681"/>
                  </a:lnTo>
                  <a:lnTo>
                    <a:pt x="239801" y="295681"/>
                  </a:lnTo>
                  <a:lnTo>
                    <a:pt x="239801" y="352412"/>
                  </a:lnTo>
                  <a:lnTo>
                    <a:pt x="246684" y="358432"/>
                  </a:lnTo>
                  <a:lnTo>
                    <a:pt x="263017" y="358432"/>
                  </a:lnTo>
                  <a:lnTo>
                    <a:pt x="269024" y="351561"/>
                  </a:lnTo>
                  <a:lnTo>
                    <a:pt x="269024" y="295681"/>
                  </a:lnTo>
                  <a:lnTo>
                    <a:pt x="277622" y="295681"/>
                  </a:lnTo>
                  <a:lnTo>
                    <a:pt x="277622" y="352412"/>
                  </a:lnTo>
                  <a:lnTo>
                    <a:pt x="284505" y="358432"/>
                  </a:lnTo>
                  <a:lnTo>
                    <a:pt x="300837" y="358432"/>
                  </a:lnTo>
                  <a:lnTo>
                    <a:pt x="306844" y="351561"/>
                  </a:lnTo>
                  <a:lnTo>
                    <a:pt x="306844" y="295681"/>
                  </a:lnTo>
                  <a:lnTo>
                    <a:pt x="323176" y="295681"/>
                  </a:lnTo>
                  <a:lnTo>
                    <a:pt x="306844" y="236372"/>
                  </a:lnTo>
                  <a:lnTo>
                    <a:pt x="306844" y="222631"/>
                  </a:lnTo>
                  <a:lnTo>
                    <a:pt x="308571" y="219189"/>
                  </a:lnTo>
                  <a:lnTo>
                    <a:pt x="325399" y="189103"/>
                  </a:lnTo>
                  <a:lnTo>
                    <a:pt x="336931" y="168478"/>
                  </a:lnTo>
                  <a:lnTo>
                    <a:pt x="338658" y="165036"/>
                  </a:lnTo>
                  <a:lnTo>
                    <a:pt x="339509" y="161594"/>
                  </a:lnTo>
                  <a:lnTo>
                    <a:pt x="341236" y="165036"/>
                  </a:lnTo>
                  <a:lnTo>
                    <a:pt x="343814" y="167614"/>
                  </a:lnTo>
                  <a:lnTo>
                    <a:pt x="348107" y="169329"/>
                  </a:lnTo>
                  <a:lnTo>
                    <a:pt x="357720" y="169138"/>
                  </a:lnTo>
                  <a:lnTo>
                    <a:pt x="363791" y="164503"/>
                  </a:lnTo>
                  <a:lnTo>
                    <a:pt x="365480" y="161594"/>
                  </a:lnTo>
                  <a:lnTo>
                    <a:pt x="366966" y="159054"/>
                  </a:lnTo>
                  <a:lnTo>
                    <a:pt x="367880" y="156438"/>
                  </a:lnTo>
                  <a:lnTo>
                    <a:pt x="368884" y="152996"/>
                  </a:lnTo>
                  <a:lnTo>
                    <a:pt x="391947" y="74790"/>
                  </a:lnTo>
                  <a:lnTo>
                    <a:pt x="393661" y="68770"/>
                  </a:lnTo>
                  <a:lnTo>
                    <a:pt x="397954" y="69634"/>
                  </a:lnTo>
                  <a:lnTo>
                    <a:pt x="403123" y="71348"/>
                  </a:lnTo>
                  <a:lnTo>
                    <a:pt x="400545" y="77368"/>
                  </a:lnTo>
                  <a:lnTo>
                    <a:pt x="358419" y="231216"/>
                  </a:lnTo>
                  <a:lnTo>
                    <a:pt x="397954" y="231216"/>
                  </a:lnTo>
                  <a:lnTo>
                    <a:pt x="397954" y="341236"/>
                  </a:lnTo>
                  <a:lnTo>
                    <a:pt x="399465" y="348551"/>
                  </a:lnTo>
                  <a:lnTo>
                    <a:pt x="403542" y="354558"/>
                  </a:lnTo>
                  <a:lnTo>
                    <a:pt x="409562" y="358648"/>
                  </a:lnTo>
                  <a:lnTo>
                    <a:pt x="416864" y="360146"/>
                  </a:lnTo>
                  <a:lnTo>
                    <a:pt x="424180" y="358648"/>
                  </a:lnTo>
                  <a:lnTo>
                    <a:pt x="430187" y="354558"/>
                  </a:lnTo>
                  <a:lnTo>
                    <a:pt x="434276" y="348551"/>
                  </a:lnTo>
                  <a:lnTo>
                    <a:pt x="434403" y="347954"/>
                  </a:lnTo>
                  <a:lnTo>
                    <a:pt x="435775" y="341236"/>
                  </a:lnTo>
                  <a:lnTo>
                    <a:pt x="435775" y="231216"/>
                  </a:lnTo>
                  <a:lnTo>
                    <a:pt x="446100" y="231216"/>
                  </a:lnTo>
                  <a:lnTo>
                    <a:pt x="446100" y="341236"/>
                  </a:lnTo>
                  <a:lnTo>
                    <a:pt x="447598" y="348551"/>
                  </a:lnTo>
                  <a:lnTo>
                    <a:pt x="451675" y="354558"/>
                  </a:lnTo>
                  <a:lnTo>
                    <a:pt x="457695" y="358648"/>
                  </a:lnTo>
                  <a:lnTo>
                    <a:pt x="464997" y="360146"/>
                  </a:lnTo>
                  <a:lnTo>
                    <a:pt x="472313" y="358648"/>
                  </a:lnTo>
                  <a:lnTo>
                    <a:pt x="478332" y="354558"/>
                  </a:lnTo>
                  <a:lnTo>
                    <a:pt x="482409" y="348551"/>
                  </a:lnTo>
                  <a:lnTo>
                    <a:pt x="482536" y="347954"/>
                  </a:lnTo>
                  <a:lnTo>
                    <a:pt x="483908" y="341236"/>
                  </a:lnTo>
                  <a:lnTo>
                    <a:pt x="483908" y="231216"/>
                  </a:lnTo>
                  <a:lnTo>
                    <a:pt x="523455" y="231216"/>
                  </a:lnTo>
                  <a:lnTo>
                    <a:pt x="481330" y="77368"/>
                  </a:lnTo>
                  <a:lnTo>
                    <a:pt x="479615" y="70485"/>
                  </a:lnTo>
                  <a:lnTo>
                    <a:pt x="483908" y="69634"/>
                  </a:lnTo>
                  <a:lnTo>
                    <a:pt x="486486" y="68770"/>
                  </a:lnTo>
                  <a:lnTo>
                    <a:pt x="489077" y="67906"/>
                  </a:lnTo>
                  <a:lnTo>
                    <a:pt x="489178" y="68770"/>
                  </a:lnTo>
                  <a:lnTo>
                    <a:pt x="489280" y="69634"/>
                  </a:lnTo>
                  <a:lnTo>
                    <a:pt x="489394" y="70485"/>
                  </a:lnTo>
                  <a:lnTo>
                    <a:pt x="489496" y="71348"/>
                  </a:lnTo>
                  <a:lnTo>
                    <a:pt x="489927" y="74790"/>
                  </a:lnTo>
                  <a:lnTo>
                    <a:pt x="513994" y="156438"/>
                  </a:lnTo>
                  <a:lnTo>
                    <a:pt x="533768" y="169329"/>
                  </a:lnTo>
                  <a:lnTo>
                    <a:pt x="541909" y="164033"/>
                  </a:lnTo>
                  <a:lnTo>
                    <a:pt x="544195" y="157962"/>
                  </a:lnTo>
                  <a:lnTo>
                    <a:pt x="544728" y="156438"/>
                  </a:lnTo>
                  <a:close/>
                </a:path>
                <a:path w="1054734" h="361314">
                  <a:moveTo>
                    <a:pt x="1054646" y="50723"/>
                  </a:moveTo>
                  <a:lnTo>
                    <a:pt x="1052017" y="31800"/>
                  </a:lnTo>
                  <a:lnTo>
                    <a:pt x="1042606" y="16014"/>
                  </a:lnTo>
                  <a:lnTo>
                    <a:pt x="1028052" y="4902"/>
                  </a:lnTo>
                  <a:lnTo>
                    <a:pt x="1009954" y="0"/>
                  </a:lnTo>
                  <a:lnTo>
                    <a:pt x="920559" y="0"/>
                  </a:lnTo>
                  <a:lnTo>
                    <a:pt x="902423" y="5270"/>
                  </a:lnTo>
                  <a:lnTo>
                    <a:pt x="887679" y="16332"/>
                  </a:lnTo>
                  <a:lnTo>
                    <a:pt x="877773" y="31915"/>
                  </a:lnTo>
                  <a:lnTo>
                    <a:pt x="874141" y="50723"/>
                  </a:lnTo>
                  <a:lnTo>
                    <a:pt x="874141" y="164172"/>
                  </a:lnTo>
                  <a:lnTo>
                    <a:pt x="881024" y="171056"/>
                  </a:lnTo>
                  <a:lnTo>
                    <a:pt x="897343" y="171056"/>
                  </a:lnTo>
                  <a:lnTo>
                    <a:pt x="903363" y="164172"/>
                  </a:lnTo>
                  <a:lnTo>
                    <a:pt x="903363" y="61887"/>
                  </a:lnTo>
                  <a:lnTo>
                    <a:pt x="904227" y="57594"/>
                  </a:lnTo>
                  <a:lnTo>
                    <a:pt x="914539" y="57594"/>
                  </a:lnTo>
                  <a:lnTo>
                    <a:pt x="915403" y="61887"/>
                  </a:lnTo>
                  <a:lnTo>
                    <a:pt x="915403" y="338658"/>
                  </a:lnTo>
                  <a:lnTo>
                    <a:pt x="917067" y="347091"/>
                  </a:lnTo>
                  <a:lnTo>
                    <a:pt x="921626" y="353923"/>
                  </a:lnTo>
                  <a:lnTo>
                    <a:pt x="928458" y="358482"/>
                  </a:lnTo>
                  <a:lnTo>
                    <a:pt x="936891" y="360146"/>
                  </a:lnTo>
                  <a:lnTo>
                    <a:pt x="945324" y="358482"/>
                  </a:lnTo>
                  <a:lnTo>
                    <a:pt x="952144" y="353923"/>
                  </a:lnTo>
                  <a:lnTo>
                    <a:pt x="956716" y="347091"/>
                  </a:lnTo>
                  <a:lnTo>
                    <a:pt x="958380" y="338658"/>
                  </a:lnTo>
                  <a:lnTo>
                    <a:pt x="958380" y="178790"/>
                  </a:lnTo>
                  <a:lnTo>
                    <a:pt x="959231" y="174485"/>
                  </a:lnTo>
                  <a:lnTo>
                    <a:pt x="969556" y="174485"/>
                  </a:lnTo>
                  <a:lnTo>
                    <a:pt x="970407" y="178790"/>
                  </a:lnTo>
                  <a:lnTo>
                    <a:pt x="970407" y="337807"/>
                  </a:lnTo>
                  <a:lnTo>
                    <a:pt x="972070" y="346240"/>
                  </a:lnTo>
                  <a:lnTo>
                    <a:pt x="976642" y="353060"/>
                  </a:lnTo>
                  <a:lnTo>
                    <a:pt x="983462" y="357632"/>
                  </a:lnTo>
                  <a:lnTo>
                    <a:pt x="991895" y="359295"/>
                  </a:lnTo>
                  <a:lnTo>
                    <a:pt x="1000328" y="357632"/>
                  </a:lnTo>
                  <a:lnTo>
                    <a:pt x="1007160" y="353060"/>
                  </a:lnTo>
                  <a:lnTo>
                    <a:pt x="1011720" y="346240"/>
                  </a:lnTo>
                  <a:lnTo>
                    <a:pt x="1013383" y="337807"/>
                  </a:lnTo>
                  <a:lnTo>
                    <a:pt x="1013383" y="61887"/>
                  </a:lnTo>
                  <a:lnTo>
                    <a:pt x="1014247" y="56730"/>
                  </a:lnTo>
                  <a:lnTo>
                    <a:pt x="1024559" y="56730"/>
                  </a:lnTo>
                  <a:lnTo>
                    <a:pt x="1025423" y="61036"/>
                  </a:lnTo>
                  <a:lnTo>
                    <a:pt x="1025423" y="163322"/>
                  </a:lnTo>
                  <a:lnTo>
                    <a:pt x="1032294" y="170192"/>
                  </a:lnTo>
                  <a:lnTo>
                    <a:pt x="1048626" y="170192"/>
                  </a:lnTo>
                  <a:lnTo>
                    <a:pt x="1054646" y="163322"/>
                  </a:lnTo>
                  <a:lnTo>
                    <a:pt x="1054646" y="5072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4" name="object 3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391890" y="1558546"/>
              <a:ext cx="76498" cy="77358"/>
            </a:xfrm>
            <a:prstGeom prst="rect">
              <a:avLst/>
            </a:prstGeom>
          </p:spPr>
        </p:pic>
        <p:sp>
          <p:nvSpPr>
            <p:cNvPr id="35" name="object 35" descr=""/>
            <p:cNvSpPr/>
            <p:nvPr/>
          </p:nvSpPr>
          <p:spPr>
            <a:xfrm>
              <a:off x="14556061" y="1759677"/>
              <a:ext cx="60325" cy="60325"/>
            </a:xfrm>
            <a:custGeom>
              <a:avLst/>
              <a:gdLst/>
              <a:ahLst/>
              <a:cxnLst/>
              <a:rect l="l" t="t" r="r" b="b"/>
              <a:pathLst>
                <a:path w="60325" h="60325">
                  <a:moveTo>
                    <a:pt x="34073" y="60167"/>
                  </a:moveTo>
                  <a:lnTo>
                    <a:pt x="26094" y="60167"/>
                  </a:lnTo>
                  <a:lnTo>
                    <a:pt x="22256" y="59404"/>
                  </a:lnTo>
                  <a:lnTo>
                    <a:pt x="0" y="34073"/>
                  </a:lnTo>
                  <a:lnTo>
                    <a:pt x="0" y="26094"/>
                  </a:lnTo>
                  <a:lnTo>
                    <a:pt x="26094" y="0"/>
                  </a:lnTo>
                  <a:lnTo>
                    <a:pt x="34073" y="0"/>
                  </a:lnTo>
                  <a:lnTo>
                    <a:pt x="60167" y="30083"/>
                  </a:lnTo>
                  <a:lnTo>
                    <a:pt x="60167" y="34073"/>
                  </a:lnTo>
                  <a:lnTo>
                    <a:pt x="34073" y="601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6" name="object 36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37" name="object 37" descr=""/>
            <p:cNvSpPr/>
            <p:nvPr/>
          </p:nvSpPr>
          <p:spPr>
            <a:xfrm>
              <a:off x="0" y="8595693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6"/>
                  </a:moveTo>
                  <a:lnTo>
                    <a:pt x="0" y="1691306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6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97493" y="2568431"/>
          <a:ext cx="16306800" cy="5617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76295"/>
                <a:gridCol w="4581525"/>
                <a:gridCol w="1443990"/>
                <a:gridCol w="1704339"/>
                <a:gridCol w="1704340"/>
                <a:gridCol w="1704340"/>
                <a:gridCol w="1704340"/>
              </a:tblGrid>
              <a:tr h="666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GRUPO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340360" marR="125095" indent="-208279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3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QUANTIDADE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5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REALIZADO</a:t>
                      </a:r>
                      <a:r>
                        <a:rPr dirty="0" sz="1500" spc="-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STATUS</a:t>
                      </a:r>
                      <a:r>
                        <a:rPr dirty="0" sz="1500" spc="-7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8.1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residuos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papel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8.2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8.3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metais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8.4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vidros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8.5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Coleta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geral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91.366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96%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8.6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materiais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destinados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à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reciclagem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91.366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96%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8.7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eletroeletrônicos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8.8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suprimentos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828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8.9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pilhas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baterias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8.10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lâmpadas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35">
                          <a:latin typeface="Tahoma"/>
                          <a:cs typeface="Tahoma"/>
                        </a:rPr>
                        <a:t>Unidades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1.351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8.11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saúde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8.12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obras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reformas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60.500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016000" y="609510"/>
            <a:ext cx="285623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solidFill>
                  <a:srgbClr val="FFFFFF"/>
                </a:solidFill>
                <a:latin typeface="Arial MT"/>
                <a:cs typeface="Arial MT"/>
              </a:rPr>
              <a:t>Gestão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2600" spc="-1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0">
                <a:solidFill>
                  <a:srgbClr val="FFFFFF"/>
                </a:solidFill>
                <a:latin typeface="Arial MT"/>
                <a:cs typeface="Arial MT"/>
              </a:rPr>
              <a:t>Resíduos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4793" y="1990044"/>
            <a:ext cx="7122159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Consolidação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resultados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85">
                <a:latin typeface="Arial MT"/>
                <a:cs typeface="Arial MT"/>
              </a:rPr>
              <a:t>alcançados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35">
                <a:latin typeface="Arial MT"/>
                <a:cs typeface="Arial MT"/>
              </a:rPr>
              <a:t>em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2023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5"/>
            <a:ext cx="8649970" cy="10287000"/>
            <a:chOff x="0" y="-5"/>
            <a:chExt cx="864997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5"/>
              <a:ext cx="8649970" cy="10287000"/>
            </a:xfrm>
            <a:custGeom>
              <a:avLst/>
              <a:gdLst/>
              <a:ahLst/>
              <a:cxnLst/>
              <a:rect l="l" t="t" r="r" b="b"/>
              <a:pathLst>
                <a:path w="8649970" h="10287000">
                  <a:moveTo>
                    <a:pt x="8649970" y="10287005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649970" y="5"/>
                  </a:lnTo>
                  <a:lnTo>
                    <a:pt x="8649970" y="10287005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12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3"/>
              <a:ext cx="512445" cy="971550"/>
            </a:xfrm>
            <a:custGeom>
              <a:avLst/>
              <a:gdLst/>
              <a:ahLst/>
              <a:cxnLst/>
              <a:rect l="l" t="t" r="r" b="b"/>
              <a:pathLst>
                <a:path w="512445" h="971550">
                  <a:moveTo>
                    <a:pt x="512258" y="971549"/>
                  </a:moveTo>
                  <a:lnTo>
                    <a:pt x="0" y="971549"/>
                  </a:lnTo>
                  <a:lnTo>
                    <a:pt x="0" y="0"/>
                  </a:lnTo>
                  <a:lnTo>
                    <a:pt x="512258" y="0"/>
                  </a:lnTo>
                  <a:lnTo>
                    <a:pt x="512258" y="971549"/>
                  </a:lnTo>
                  <a:close/>
                </a:path>
              </a:pathLst>
            </a:custGeom>
            <a:solidFill>
              <a:srgbClr val="FFFFFF">
                <a:alpha val="37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5941176"/>
              <a:ext cx="480695" cy="962025"/>
            </a:xfrm>
            <a:custGeom>
              <a:avLst/>
              <a:gdLst/>
              <a:ahLst/>
              <a:cxnLst/>
              <a:rect l="l" t="t" r="r" b="b"/>
              <a:pathLst>
                <a:path w="480695" h="962025">
                  <a:moveTo>
                    <a:pt x="26248" y="962025"/>
                  </a:moveTo>
                  <a:lnTo>
                    <a:pt x="0" y="962025"/>
                  </a:lnTo>
                  <a:lnTo>
                    <a:pt x="0" y="0"/>
                  </a:lnTo>
                  <a:lnTo>
                    <a:pt x="47134" y="2318"/>
                  </a:lnTo>
                  <a:lnTo>
                    <a:pt x="93864" y="9250"/>
                  </a:lnTo>
                  <a:lnTo>
                    <a:pt x="139689" y="20728"/>
                  </a:lnTo>
                  <a:lnTo>
                    <a:pt x="184168" y="36643"/>
                  </a:lnTo>
                  <a:lnTo>
                    <a:pt x="226873" y="56841"/>
                  </a:lnTo>
                  <a:lnTo>
                    <a:pt x="267393" y="81128"/>
                  </a:lnTo>
                  <a:lnTo>
                    <a:pt x="305337" y="109269"/>
                  </a:lnTo>
                  <a:lnTo>
                    <a:pt x="340341" y="140994"/>
                  </a:lnTo>
                  <a:lnTo>
                    <a:pt x="372066" y="175997"/>
                  </a:lnTo>
                  <a:lnTo>
                    <a:pt x="400207" y="213942"/>
                  </a:lnTo>
                  <a:lnTo>
                    <a:pt x="424493" y="254462"/>
                  </a:lnTo>
                  <a:lnTo>
                    <a:pt x="444692" y="297167"/>
                  </a:lnTo>
                  <a:lnTo>
                    <a:pt x="460607" y="341646"/>
                  </a:lnTo>
                  <a:lnTo>
                    <a:pt x="472085" y="387471"/>
                  </a:lnTo>
                  <a:lnTo>
                    <a:pt x="479017" y="434201"/>
                  </a:lnTo>
                  <a:lnTo>
                    <a:pt x="480591" y="455087"/>
                  </a:lnTo>
                  <a:lnTo>
                    <a:pt x="480591" y="507682"/>
                  </a:lnTo>
                  <a:lnTo>
                    <a:pt x="476125" y="552018"/>
                  </a:lnTo>
                  <a:lnTo>
                    <a:pt x="466909" y="598352"/>
                  </a:lnTo>
                  <a:lnTo>
                    <a:pt x="453195" y="643558"/>
                  </a:lnTo>
                  <a:lnTo>
                    <a:pt x="435117" y="687203"/>
                  </a:lnTo>
                  <a:lnTo>
                    <a:pt x="412848" y="728866"/>
                  </a:lnTo>
                  <a:lnTo>
                    <a:pt x="386602" y="768145"/>
                  </a:lnTo>
                  <a:lnTo>
                    <a:pt x="356633" y="804663"/>
                  </a:lnTo>
                  <a:lnTo>
                    <a:pt x="323229" y="838067"/>
                  </a:lnTo>
                  <a:lnTo>
                    <a:pt x="286711" y="868037"/>
                  </a:lnTo>
                  <a:lnTo>
                    <a:pt x="247431" y="894282"/>
                  </a:lnTo>
                  <a:lnTo>
                    <a:pt x="205769" y="916551"/>
                  </a:lnTo>
                  <a:lnTo>
                    <a:pt x="162124" y="934630"/>
                  </a:lnTo>
                  <a:lnTo>
                    <a:pt x="116917" y="948343"/>
                  </a:lnTo>
                  <a:lnTo>
                    <a:pt x="70584" y="957559"/>
                  </a:lnTo>
                  <a:lnTo>
                    <a:pt x="26248" y="962025"/>
                  </a:lnTo>
                  <a:close/>
                </a:path>
              </a:pathLst>
            </a:custGeom>
            <a:solidFill>
              <a:srgbClr val="FFFFFF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7705624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2571744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84531" y="2473913"/>
            <a:ext cx="95797" cy="95797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847459" y="2348172"/>
            <a:ext cx="221932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80">
                <a:latin typeface="Arial MT"/>
                <a:cs typeface="Arial MT"/>
              </a:rPr>
              <a:t>Resíduos</a:t>
            </a:r>
            <a:r>
              <a:rPr dirty="0" sz="1650" spc="-20">
                <a:latin typeface="Arial MT"/>
                <a:cs typeface="Arial MT"/>
              </a:rPr>
              <a:t> </a:t>
            </a:r>
            <a:r>
              <a:rPr dirty="0" sz="1650" spc="-30">
                <a:latin typeface="Arial MT"/>
                <a:cs typeface="Arial MT"/>
              </a:rPr>
              <a:t>recicláveis</a:t>
            </a:r>
            <a:r>
              <a:rPr dirty="0" sz="1650" spc="-15">
                <a:latin typeface="Arial MT"/>
                <a:cs typeface="Arial MT"/>
              </a:rPr>
              <a:t> </a:t>
            </a:r>
            <a:r>
              <a:rPr dirty="0" sz="1650" spc="-25">
                <a:latin typeface="Arial MT"/>
                <a:cs typeface="Arial MT"/>
              </a:rPr>
              <a:t>(kg)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772968" y="7599664"/>
            <a:ext cx="625030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30885" algn="l"/>
                <a:tab pos="1449070" algn="l"/>
                <a:tab pos="2167890" algn="l"/>
                <a:tab pos="2886075" algn="l"/>
                <a:tab pos="3600450" algn="l"/>
                <a:tab pos="4338955" algn="l"/>
                <a:tab pos="5041900" algn="l"/>
                <a:tab pos="5760085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364708" y="7405408"/>
            <a:ext cx="14478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5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886843" y="6451437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20000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886843" y="5497470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40000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886843" y="4543503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60000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886843" y="3589533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80000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771462" y="2635565"/>
            <a:ext cx="74104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100000</a:t>
            </a:r>
            <a:endParaRPr sz="1650">
              <a:latin typeface="Arial MT"/>
              <a:cs typeface="Arial MT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10664799" y="2899629"/>
            <a:ext cx="6466840" cy="4179570"/>
            <a:chOff x="10664799" y="2899629"/>
            <a:chExt cx="6466840" cy="4179570"/>
          </a:xfrm>
        </p:grpSpPr>
        <p:sp>
          <p:nvSpPr>
            <p:cNvPr id="19" name="object 19" descr=""/>
            <p:cNvSpPr/>
            <p:nvPr/>
          </p:nvSpPr>
          <p:spPr>
            <a:xfrm>
              <a:off x="10664799" y="3743215"/>
              <a:ext cx="6466840" cy="2861945"/>
            </a:xfrm>
            <a:custGeom>
              <a:avLst/>
              <a:gdLst/>
              <a:ahLst/>
              <a:cxnLst/>
              <a:rect l="l" t="t" r="r" b="b"/>
              <a:pathLst>
                <a:path w="6466840" h="2861945">
                  <a:moveTo>
                    <a:pt x="0" y="2861906"/>
                  </a:moveTo>
                  <a:lnTo>
                    <a:pt x="6466333" y="2861906"/>
                  </a:lnTo>
                </a:path>
                <a:path w="6466840" h="2861945">
                  <a:moveTo>
                    <a:pt x="0" y="1907937"/>
                  </a:moveTo>
                  <a:lnTo>
                    <a:pt x="6466333" y="1907937"/>
                  </a:lnTo>
                </a:path>
                <a:path w="6466840" h="2861945">
                  <a:moveTo>
                    <a:pt x="0" y="953968"/>
                  </a:moveTo>
                  <a:lnTo>
                    <a:pt x="6466333" y="953968"/>
                  </a:lnTo>
                </a:path>
                <a:path w="6466840" h="2861945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1024040" y="6923128"/>
              <a:ext cx="718820" cy="116205"/>
            </a:xfrm>
            <a:custGeom>
              <a:avLst/>
              <a:gdLst/>
              <a:ahLst/>
              <a:cxnLst/>
              <a:rect l="l" t="t" r="r" b="b"/>
              <a:pathLst>
                <a:path w="718820" h="116204">
                  <a:moveTo>
                    <a:pt x="0" y="115620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1024040" y="6923128"/>
              <a:ext cx="718820" cy="116205"/>
            </a:xfrm>
            <a:custGeom>
              <a:avLst/>
              <a:gdLst/>
              <a:ahLst/>
              <a:cxnLst/>
              <a:rect l="l" t="t" r="r" b="b"/>
              <a:pathLst>
                <a:path w="718820" h="116204">
                  <a:moveTo>
                    <a:pt x="0" y="115620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1742521" y="6913445"/>
              <a:ext cx="718820" cy="10160"/>
            </a:xfrm>
            <a:custGeom>
              <a:avLst/>
              <a:gdLst/>
              <a:ahLst/>
              <a:cxnLst/>
              <a:rect l="l" t="t" r="r" b="b"/>
              <a:pathLst>
                <a:path w="718820" h="10159">
                  <a:moveTo>
                    <a:pt x="0" y="9682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1742521" y="6913445"/>
              <a:ext cx="718820" cy="10160"/>
            </a:xfrm>
            <a:custGeom>
              <a:avLst/>
              <a:gdLst/>
              <a:ahLst/>
              <a:cxnLst/>
              <a:rect l="l" t="t" r="r" b="b"/>
              <a:pathLst>
                <a:path w="718820" h="10159">
                  <a:moveTo>
                    <a:pt x="0" y="9682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2461003" y="6913445"/>
              <a:ext cx="718820" cy="89535"/>
            </a:xfrm>
            <a:custGeom>
              <a:avLst/>
              <a:gdLst/>
              <a:ahLst/>
              <a:cxnLst/>
              <a:rect l="l" t="t" r="r" b="b"/>
              <a:pathLst>
                <a:path w="718819" h="89534">
                  <a:moveTo>
                    <a:pt x="718481" y="89291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2461003" y="6913445"/>
              <a:ext cx="718820" cy="89535"/>
            </a:xfrm>
            <a:custGeom>
              <a:avLst/>
              <a:gdLst/>
              <a:ahLst/>
              <a:cxnLst/>
              <a:rect l="l" t="t" r="r" b="b"/>
              <a:pathLst>
                <a:path w="718819" h="89534">
                  <a:moveTo>
                    <a:pt x="0" y="0"/>
                  </a:moveTo>
                  <a:lnTo>
                    <a:pt x="718481" y="89291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3179484" y="2939545"/>
              <a:ext cx="718820" cy="4063365"/>
            </a:xfrm>
            <a:custGeom>
              <a:avLst/>
              <a:gdLst/>
              <a:ahLst/>
              <a:cxnLst/>
              <a:rect l="l" t="t" r="r" b="b"/>
              <a:pathLst>
                <a:path w="718819" h="4063365">
                  <a:moveTo>
                    <a:pt x="0" y="4063191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3179484" y="2939545"/>
              <a:ext cx="718820" cy="4063365"/>
            </a:xfrm>
            <a:custGeom>
              <a:avLst/>
              <a:gdLst/>
              <a:ahLst/>
              <a:cxnLst/>
              <a:rect l="l" t="t" r="r" b="b"/>
              <a:pathLst>
                <a:path w="718819" h="4063365">
                  <a:moveTo>
                    <a:pt x="0" y="4063191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3897966" y="2939545"/>
              <a:ext cx="718820" cy="3844925"/>
            </a:xfrm>
            <a:custGeom>
              <a:avLst/>
              <a:gdLst/>
              <a:ahLst/>
              <a:cxnLst/>
              <a:rect l="l" t="t" r="r" b="b"/>
              <a:pathLst>
                <a:path w="718819" h="3844925">
                  <a:moveTo>
                    <a:pt x="718481" y="3844351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3897966" y="2939545"/>
              <a:ext cx="718820" cy="3844925"/>
            </a:xfrm>
            <a:custGeom>
              <a:avLst/>
              <a:gdLst/>
              <a:ahLst/>
              <a:cxnLst/>
              <a:rect l="l" t="t" r="r" b="b"/>
              <a:pathLst>
                <a:path w="718819" h="3844925">
                  <a:moveTo>
                    <a:pt x="0" y="0"/>
                  </a:moveTo>
                  <a:lnTo>
                    <a:pt x="718481" y="3844351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4616447" y="6783896"/>
              <a:ext cx="718820" cy="39370"/>
            </a:xfrm>
            <a:custGeom>
              <a:avLst/>
              <a:gdLst/>
              <a:ahLst/>
              <a:cxnLst/>
              <a:rect l="l" t="t" r="r" b="b"/>
              <a:pathLst>
                <a:path w="718819" h="39370">
                  <a:moveTo>
                    <a:pt x="718481" y="3916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4616447" y="6783896"/>
              <a:ext cx="718820" cy="39370"/>
            </a:xfrm>
            <a:custGeom>
              <a:avLst/>
              <a:gdLst/>
              <a:ahLst/>
              <a:cxnLst/>
              <a:rect l="l" t="t" r="r" b="b"/>
              <a:pathLst>
                <a:path w="718819" h="39370">
                  <a:moveTo>
                    <a:pt x="0" y="0"/>
                  </a:moveTo>
                  <a:lnTo>
                    <a:pt x="718481" y="3916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5334929" y="4298950"/>
              <a:ext cx="718820" cy="2524125"/>
            </a:xfrm>
            <a:custGeom>
              <a:avLst/>
              <a:gdLst/>
              <a:ahLst/>
              <a:cxnLst/>
              <a:rect l="l" t="t" r="r" b="b"/>
              <a:pathLst>
                <a:path w="718819" h="2524125">
                  <a:moveTo>
                    <a:pt x="0" y="2524105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5334929" y="4298950"/>
              <a:ext cx="718820" cy="2524125"/>
            </a:xfrm>
            <a:custGeom>
              <a:avLst/>
              <a:gdLst/>
              <a:ahLst/>
              <a:cxnLst/>
              <a:rect l="l" t="t" r="r" b="b"/>
              <a:pathLst>
                <a:path w="718819" h="2524125">
                  <a:moveTo>
                    <a:pt x="0" y="2524105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6053410" y="3201075"/>
              <a:ext cx="718820" cy="1097915"/>
            </a:xfrm>
            <a:custGeom>
              <a:avLst/>
              <a:gdLst/>
              <a:ahLst/>
              <a:cxnLst/>
              <a:rect l="l" t="t" r="r" b="b"/>
              <a:pathLst>
                <a:path w="718819" h="1097914">
                  <a:moveTo>
                    <a:pt x="0" y="1097874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6053410" y="3201075"/>
              <a:ext cx="718820" cy="1097915"/>
            </a:xfrm>
            <a:custGeom>
              <a:avLst/>
              <a:gdLst/>
              <a:ahLst/>
              <a:cxnLst/>
              <a:rect l="l" t="t" r="r" b="b"/>
              <a:pathLst>
                <a:path w="718819" h="1097914">
                  <a:moveTo>
                    <a:pt x="0" y="1097874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6998833"/>
              <a:ext cx="79831" cy="79830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02605" y="6883212"/>
              <a:ext cx="79831" cy="79830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21087" y="6873529"/>
              <a:ext cx="79831" cy="79830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39569" y="6962820"/>
              <a:ext cx="79831" cy="79830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576531" y="6743980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858050" y="2899629"/>
              <a:ext cx="79831" cy="79831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95012" y="6783141"/>
              <a:ext cx="79831" cy="79831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31975" y="3161159"/>
              <a:ext cx="79831" cy="79831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13494" y="4259034"/>
              <a:ext cx="79831" cy="79831"/>
            </a:xfrm>
            <a:prstGeom prst="rect">
              <a:avLst/>
            </a:prstGeom>
          </p:spPr>
        </p:pic>
      </p:grpSp>
      <p:sp>
        <p:nvSpPr>
          <p:cNvPr id="45" name="object 45" descr=""/>
          <p:cNvSpPr/>
          <p:nvPr/>
        </p:nvSpPr>
        <p:spPr>
          <a:xfrm>
            <a:off x="10664799" y="2789247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 descr=""/>
          <p:cNvSpPr/>
          <p:nvPr/>
        </p:nvSpPr>
        <p:spPr>
          <a:xfrm>
            <a:off x="10664799" y="7559091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>
            <a:spLocks noGrp="1"/>
          </p:cNvSpPr>
          <p:nvPr>
            <p:ph type="title"/>
          </p:nvPr>
        </p:nvSpPr>
        <p:spPr>
          <a:xfrm>
            <a:off x="1652732" y="2632315"/>
            <a:ext cx="4109085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30">
                <a:solidFill>
                  <a:srgbClr val="000000"/>
                </a:solidFill>
              </a:rPr>
              <a:t>Geração</a:t>
            </a:r>
            <a:r>
              <a:rPr dirty="0" sz="6400" spc="-295">
                <a:solidFill>
                  <a:srgbClr val="000000"/>
                </a:solidFill>
              </a:rPr>
              <a:t> </a:t>
            </a:r>
            <a:r>
              <a:rPr dirty="0" sz="6400" spc="-80">
                <a:solidFill>
                  <a:srgbClr val="000000"/>
                </a:solidFill>
              </a:rPr>
              <a:t>de </a:t>
            </a:r>
            <a:r>
              <a:rPr dirty="0" sz="6400" spc="-10">
                <a:solidFill>
                  <a:srgbClr val="000000"/>
                </a:solidFill>
              </a:rPr>
              <a:t>resíduos</a:t>
            </a:r>
            <a:endParaRPr sz="6400"/>
          </a:p>
        </p:txBody>
      </p:sp>
      <p:sp>
        <p:nvSpPr>
          <p:cNvPr id="48" name="object 48" descr=""/>
          <p:cNvSpPr txBox="1"/>
          <p:nvPr/>
        </p:nvSpPr>
        <p:spPr>
          <a:xfrm>
            <a:off x="1652732" y="4619682"/>
            <a:ext cx="6331585" cy="393636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195"/>
              </a:spcBef>
            </a:pPr>
            <a:r>
              <a:rPr dirty="0" sz="2600">
                <a:latin typeface="Arial MT"/>
                <a:cs typeface="Arial MT"/>
              </a:rPr>
              <a:t>No</a:t>
            </a:r>
            <a:r>
              <a:rPr dirty="0" sz="2600" spc="-16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gráfico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ao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lado,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é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70">
                <a:latin typeface="Arial MT"/>
                <a:cs typeface="Arial MT"/>
              </a:rPr>
              <a:t>apresentado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volume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resíduos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recicláveis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gerados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desde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o </a:t>
            </a:r>
            <a:r>
              <a:rPr dirty="0" sz="2600" spc="-20">
                <a:latin typeface="Arial MT"/>
                <a:cs typeface="Arial MT"/>
              </a:rPr>
              <a:t>início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da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série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histórica.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Importante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ressaltar </a:t>
            </a:r>
            <a:r>
              <a:rPr dirty="0" sz="2600" spc="-45">
                <a:latin typeface="Arial MT"/>
                <a:cs typeface="Arial MT"/>
              </a:rPr>
              <a:t>que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nos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114">
                <a:latin typeface="Arial MT"/>
                <a:cs typeface="Arial MT"/>
              </a:rPr>
              <a:t>anos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2015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175">
                <a:latin typeface="Arial MT"/>
                <a:cs typeface="Arial MT"/>
              </a:rPr>
              <a:t>a</a:t>
            </a:r>
            <a:r>
              <a:rPr dirty="0" sz="2600" spc="-2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2018,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somente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os </a:t>
            </a:r>
            <a:r>
              <a:rPr dirty="0" sz="2600" spc="-90">
                <a:latin typeface="Arial MT"/>
                <a:cs typeface="Arial MT"/>
              </a:rPr>
              <a:t>resíduos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gerados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em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185">
                <a:latin typeface="Arial MT"/>
                <a:cs typeface="Arial MT"/>
              </a:rPr>
              <a:t>POA</a:t>
            </a:r>
            <a:r>
              <a:rPr dirty="0" sz="2600" spc="-2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eram </a:t>
            </a:r>
            <a:r>
              <a:rPr dirty="0" sz="2600" spc="-45">
                <a:latin typeface="Arial MT"/>
                <a:cs typeface="Arial MT"/>
              </a:rPr>
              <a:t>computados.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Após,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55">
                <a:latin typeface="Arial MT"/>
                <a:cs typeface="Arial MT"/>
              </a:rPr>
              <a:t>uma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queda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70">
                <a:latin typeface="Arial MT"/>
                <a:cs typeface="Arial MT"/>
              </a:rPr>
              <a:t>brusca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é </a:t>
            </a:r>
            <a:r>
              <a:rPr dirty="0" sz="2600" spc="-30">
                <a:latin typeface="Arial MT"/>
                <a:cs typeface="Arial MT"/>
              </a:rPr>
              <a:t>identificada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nos </a:t>
            </a:r>
            <a:r>
              <a:rPr dirty="0" sz="2600" spc="-114">
                <a:latin typeface="Arial MT"/>
                <a:cs typeface="Arial MT"/>
              </a:rPr>
              <a:t>anos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2020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e</a:t>
            </a:r>
            <a:r>
              <a:rPr dirty="0" sz="2600" spc="-8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2021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por </a:t>
            </a:r>
            <a:r>
              <a:rPr dirty="0" sz="2600" spc="-30">
                <a:latin typeface="Arial MT"/>
                <a:cs typeface="Arial MT"/>
              </a:rPr>
              <a:t>conta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da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pandemia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Covid-</a:t>
            </a:r>
            <a:r>
              <a:rPr dirty="0" sz="2600">
                <a:latin typeface="Arial MT"/>
                <a:cs typeface="Arial MT"/>
              </a:rPr>
              <a:t>19,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14">
                <a:latin typeface="Arial MT"/>
                <a:cs typeface="Arial MT"/>
              </a:rPr>
              <a:t>seguida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de </a:t>
            </a:r>
            <a:r>
              <a:rPr dirty="0" sz="2600">
                <a:latin typeface="Arial MT"/>
                <a:cs typeface="Arial MT"/>
              </a:rPr>
              <a:t>um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aumento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em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2022,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quando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retornaram </a:t>
            </a:r>
            <a:r>
              <a:rPr dirty="0" sz="2600" spc="-200">
                <a:latin typeface="Arial MT"/>
                <a:cs typeface="Arial MT"/>
              </a:rPr>
              <a:t>as</a:t>
            </a:r>
            <a:r>
              <a:rPr dirty="0" sz="2600" spc="-25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atividades</a:t>
            </a:r>
            <a:r>
              <a:rPr dirty="0" sz="2600" spc="-3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presenciais.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2888962" y="9112264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50" name="object 50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5"/>
            <a:ext cx="8766810" cy="10287000"/>
            <a:chOff x="0" y="-5"/>
            <a:chExt cx="876681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8766810" cy="10287000"/>
            </a:xfrm>
            <a:custGeom>
              <a:avLst/>
              <a:gdLst/>
              <a:ahLst/>
              <a:cxnLst/>
              <a:rect l="l" t="t" r="r" b="b"/>
              <a:pathLst>
                <a:path w="8766810" h="10287000">
                  <a:moveTo>
                    <a:pt x="8766375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766375" y="0"/>
                  </a:lnTo>
                  <a:lnTo>
                    <a:pt x="8766375" y="10286999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12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6104255"/>
            </a:xfrm>
            <a:custGeom>
              <a:avLst/>
              <a:gdLst/>
              <a:ahLst/>
              <a:cxnLst/>
              <a:rect l="l" t="t" r="r" b="b"/>
              <a:pathLst>
                <a:path w="512445" h="6104255">
                  <a:moveTo>
                    <a:pt x="480580" y="5597080"/>
                  </a:moveTo>
                  <a:lnTo>
                    <a:pt x="476123" y="5552745"/>
                  </a:lnTo>
                  <a:lnTo>
                    <a:pt x="466902" y="5506415"/>
                  </a:lnTo>
                  <a:lnTo>
                    <a:pt x="453186" y="5461203"/>
                  </a:lnTo>
                  <a:lnTo>
                    <a:pt x="435114" y="5417566"/>
                  </a:lnTo>
                  <a:lnTo>
                    <a:pt x="412838" y="5375897"/>
                  </a:lnTo>
                  <a:lnTo>
                    <a:pt x="386600" y="5336616"/>
                  </a:lnTo>
                  <a:lnTo>
                    <a:pt x="356628" y="5300103"/>
                  </a:lnTo>
                  <a:lnTo>
                    <a:pt x="323227" y="5266702"/>
                  </a:lnTo>
                  <a:lnTo>
                    <a:pt x="286702" y="5236730"/>
                  </a:lnTo>
                  <a:lnTo>
                    <a:pt x="247421" y="5210480"/>
                  </a:lnTo>
                  <a:lnTo>
                    <a:pt x="205765" y="5188216"/>
                  </a:lnTo>
                  <a:lnTo>
                    <a:pt x="162115" y="5170132"/>
                  </a:lnTo>
                  <a:lnTo>
                    <a:pt x="116916" y="5156428"/>
                  </a:lnTo>
                  <a:lnTo>
                    <a:pt x="70573" y="5147208"/>
                  </a:lnTo>
                  <a:lnTo>
                    <a:pt x="23571" y="5142573"/>
                  </a:lnTo>
                  <a:lnTo>
                    <a:pt x="0" y="5142001"/>
                  </a:lnTo>
                  <a:lnTo>
                    <a:pt x="0" y="6104026"/>
                  </a:lnTo>
                  <a:lnTo>
                    <a:pt x="26238" y="6104026"/>
                  </a:lnTo>
                  <a:lnTo>
                    <a:pt x="35356" y="6103467"/>
                  </a:lnTo>
                  <a:lnTo>
                    <a:pt x="82245" y="6097676"/>
                  </a:lnTo>
                  <a:lnTo>
                    <a:pt x="128333" y="6087326"/>
                  </a:lnTo>
                  <a:lnTo>
                    <a:pt x="173189" y="6072517"/>
                  </a:lnTo>
                  <a:lnTo>
                    <a:pt x="216382" y="6053366"/>
                  </a:lnTo>
                  <a:lnTo>
                    <a:pt x="257479" y="6030087"/>
                  </a:lnTo>
                  <a:lnTo>
                    <a:pt x="296100" y="6002883"/>
                  </a:lnTo>
                  <a:lnTo>
                    <a:pt x="331876" y="5972022"/>
                  </a:lnTo>
                  <a:lnTo>
                    <a:pt x="364451" y="5937809"/>
                  </a:lnTo>
                  <a:lnTo>
                    <a:pt x="393509" y="5900572"/>
                  </a:lnTo>
                  <a:lnTo>
                    <a:pt x="418795" y="5860656"/>
                  </a:lnTo>
                  <a:lnTo>
                    <a:pt x="440029" y="5818467"/>
                  </a:lnTo>
                  <a:lnTo>
                    <a:pt x="457034" y="5774385"/>
                  </a:lnTo>
                  <a:lnTo>
                    <a:pt x="469633" y="5728855"/>
                  </a:lnTo>
                  <a:lnTo>
                    <a:pt x="477710" y="5682310"/>
                  </a:lnTo>
                  <a:lnTo>
                    <a:pt x="480580" y="5649684"/>
                  </a:lnTo>
                  <a:lnTo>
                    <a:pt x="480580" y="5597080"/>
                  </a:lnTo>
                  <a:close/>
                </a:path>
                <a:path w="512445" h="6104255">
                  <a:moveTo>
                    <a:pt x="512254" y="0"/>
                  </a:moveTo>
                  <a:lnTo>
                    <a:pt x="0" y="0"/>
                  </a:lnTo>
                  <a:lnTo>
                    <a:pt x="0" y="971550"/>
                  </a:lnTo>
                  <a:lnTo>
                    <a:pt x="512254" y="971550"/>
                  </a:lnTo>
                  <a:lnTo>
                    <a:pt x="512254" y="0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7705624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2571744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652732" y="2856887"/>
            <a:ext cx="6355715" cy="3646804"/>
          </a:xfrm>
          <a:prstGeom prst="rect"/>
        </p:spPr>
        <p:txBody>
          <a:bodyPr wrap="square" lIns="0" tIns="48260" rIns="0" bIns="0" rtlCol="0" vert="horz">
            <a:spAutoFit/>
          </a:bodyPr>
          <a:lstStyle/>
          <a:p>
            <a:pPr marL="12700" marR="823594">
              <a:lnSpc>
                <a:spcPts val="7650"/>
              </a:lnSpc>
              <a:spcBef>
                <a:spcPts val="380"/>
              </a:spcBef>
            </a:pPr>
            <a:r>
              <a:rPr dirty="0" sz="6400" spc="-20">
                <a:solidFill>
                  <a:srgbClr val="000000"/>
                </a:solidFill>
              </a:rPr>
              <a:t>Implantação</a:t>
            </a:r>
            <a:r>
              <a:rPr dirty="0" sz="6400" spc="-370">
                <a:solidFill>
                  <a:srgbClr val="000000"/>
                </a:solidFill>
              </a:rPr>
              <a:t> </a:t>
            </a:r>
            <a:r>
              <a:rPr dirty="0" sz="6400" spc="-25">
                <a:solidFill>
                  <a:srgbClr val="000000"/>
                </a:solidFill>
              </a:rPr>
              <a:t>do </a:t>
            </a:r>
            <a:r>
              <a:rPr dirty="0" sz="6400" spc="-650">
                <a:solidFill>
                  <a:srgbClr val="000000"/>
                </a:solidFill>
              </a:rPr>
              <a:t>PGRS</a:t>
            </a:r>
            <a:endParaRPr sz="6400"/>
          </a:p>
          <a:p>
            <a:pPr marL="12700" marR="5080">
              <a:lnSpc>
                <a:spcPts val="3080"/>
              </a:lnSpc>
              <a:spcBef>
                <a:spcPts val="710"/>
              </a:spcBef>
            </a:pPr>
            <a:r>
              <a:rPr dirty="0">
                <a:solidFill>
                  <a:srgbClr val="000000"/>
                </a:solidFill>
              </a:rPr>
              <a:t>O</a:t>
            </a:r>
            <a:r>
              <a:rPr dirty="0" spc="-130">
                <a:solidFill>
                  <a:srgbClr val="000000"/>
                </a:solidFill>
              </a:rPr>
              <a:t> </a:t>
            </a:r>
            <a:r>
              <a:rPr dirty="0" spc="-20">
                <a:solidFill>
                  <a:srgbClr val="000000"/>
                </a:solidFill>
              </a:rPr>
              <a:t>indicador</a:t>
            </a:r>
            <a:r>
              <a:rPr dirty="0" spc="-114">
                <a:solidFill>
                  <a:srgbClr val="000000"/>
                </a:solidFill>
              </a:rPr>
              <a:t> </a:t>
            </a:r>
            <a:r>
              <a:rPr dirty="0" spc="-75">
                <a:solidFill>
                  <a:srgbClr val="000000"/>
                </a:solidFill>
              </a:rPr>
              <a:t>ao</a:t>
            </a:r>
            <a:r>
              <a:rPr dirty="0" spc="-105">
                <a:solidFill>
                  <a:srgbClr val="000000"/>
                </a:solidFill>
              </a:rPr>
              <a:t> </a:t>
            </a:r>
            <a:r>
              <a:rPr dirty="0" spc="-20">
                <a:solidFill>
                  <a:srgbClr val="000000"/>
                </a:solidFill>
              </a:rPr>
              <a:t>lado</a:t>
            </a:r>
            <a:r>
              <a:rPr dirty="0" spc="-114">
                <a:solidFill>
                  <a:srgbClr val="000000"/>
                </a:solidFill>
              </a:rPr>
              <a:t> </a:t>
            </a:r>
            <a:r>
              <a:rPr dirty="0" spc="-75">
                <a:solidFill>
                  <a:srgbClr val="000000"/>
                </a:solidFill>
              </a:rPr>
              <a:t>apresenta</a:t>
            </a:r>
            <a:r>
              <a:rPr dirty="0" spc="-105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o</a:t>
            </a:r>
            <a:r>
              <a:rPr dirty="0" spc="-114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percentual </a:t>
            </a:r>
            <a:r>
              <a:rPr dirty="0" spc="-45">
                <a:solidFill>
                  <a:srgbClr val="000000"/>
                </a:solidFill>
              </a:rPr>
              <a:t>de</a:t>
            </a:r>
            <a:r>
              <a:rPr dirty="0" spc="-135">
                <a:solidFill>
                  <a:srgbClr val="000000"/>
                </a:solidFill>
              </a:rPr>
              <a:t> </a:t>
            </a:r>
            <a:r>
              <a:rPr dirty="0" spc="-55">
                <a:solidFill>
                  <a:srgbClr val="000000"/>
                </a:solidFill>
              </a:rPr>
              <a:t>implementação</a:t>
            </a:r>
            <a:r>
              <a:rPr dirty="0" spc="-80">
                <a:solidFill>
                  <a:srgbClr val="000000"/>
                </a:solidFill>
              </a:rPr>
              <a:t> </a:t>
            </a:r>
            <a:r>
              <a:rPr dirty="0" spc="-155">
                <a:solidFill>
                  <a:srgbClr val="000000"/>
                </a:solidFill>
              </a:rPr>
              <a:t>das</a:t>
            </a:r>
            <a:r>
              <a:rPr dirty="0" spc="-25">
                <a:solidFill>
                  <a:srgbClr val="000000"/>
                </a:solidFill>
              </a:rPr>
              <a:t> diretrizes</a:t>
            </a:r>
            <a:r>
              <a:rPr dirty="0" spc="-8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do</a:t>
            </a:r>
            <a:r>
              <a:rPr dirty="0" spc="-80">
                <a:solidFill>
                  <a:srgbClr val="000000"/>
                </a:solidFill>
              </a:rPr>
              <a:t> </a:t>
            </a:r>
            <a:r>
              <a:rPr dirty="0" spc="-95">
                <a:solidFill>
                  <a:srgbClr val="000000"/>
                </a:solidFill>
              </a:rPr>
              <a:t>Plano</a:t>
            </a:r>
            <a:r>
              <a:rPr dirty="0" spc="-80">
                <a:solidFill>
                  <a:srgbClr val="000000"/>
                </a:solidFill>
              </a:rPr>
              <a:t> </a:t>
            </a:r>
            <a:r>
              <a:rPr dirty="0" spc="-25">
                <a:solidFill>
                  <a:srgbClr val="000000"/>
                </a:solidFill>
              </a:rPr>
              <a:t>de </a:t>
            </a:r>
            <a:r>
              <a:rPr dirty="0" spc="-55">
                <a:solidFill>
                  <a:srgbClr val="000000"/>
                </a:solidFill>
              </a:rPr>
              <a:t>Gerenciamento</a:t>
            </a:r>
            <a:r>
              <a:rPr dirty="0" spc="-105">
                <a:solidFill>
                  <a:srgbClr val="000000"/>
                </a:solidFill>
              </a:rPr>
              <a:t> </a:t>
            </a:r>
            <a:r>
              <a:rPr dirty="0" spc="-45">
                <a:solidFill>
                  <a:srgbClr val="000000"/>
                </a:solidFill>
              </a:rPr>
              <a:t>de</a:t>
            </a:r>
            <a:r>
              <a:rPr dirty="0" spc="-65">
                <a:solidFill>
                  <a:srgbClr val="000000"/>
                </a:solidFill>
              </a:rPr>
              <a:t> </a:t>
            </a:r>
            <a:r>
              <a:rPr dirty="0" spc="-155">
                <a:solidFill>
                  <a:srgbClr val="000000"/>
                </a:solidFill>
              </a:rPr>
              <a:t>Resíduos</a:t>
            </a:r>
            <a:r>
              <a:rPr dirty="0" spc="-30">
                <a:solidFill>
                  <a:srgbClr val="000000"/>
                </a:solidFill>
              </a:rPr>
              <a:t> </a:t>
            </a:r>
            <a:r>
              <a:rPr dirty="0" spc="-85">
                <a:solidFill>
                  <a:srgbClr val="000000"/>
                </a:solidFill>
              </a:rPr>
              <a:t>Sólidos</a:t>
            </a:r>
            <a:r>
              <a:rPr dirty="0" spc="-65">
                <a:solidFill>
                  <a:srgbClr val="000000"/>
                </a:solidFill>
              </a:rPr>
              <a:t> </a:t>
            </a:r>
            <a:r>
              <a:rPr dirty="0" spc="-25">
                <a:solidFill>
                  <a:srgbClr val="000000"/>
                </a:solidFill>
              </a:rPr>
              <a:t>nas </a:t>
            </a:r>
            <a:r>
              <a:rPr dirty="0" spc="-90">
                <a:solidFill>
                  <a:srgbClr val="000000"/>
                </a:solidFill>
              </a:rPr>
              <a:t>unidades</a:t>
            </a:r>
            <a:r>
              <a:rPr dirty="0" spc="-8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do</a:t>
            </a:r>
            <a:r>
              <a:rPr dirty="0" spc="-80">
                <a:solidFill>
                  <a:srgbClr val="000000"/>
                </a:solidFill>
              </a:rPr>
              <a:t> </a:t>
            </a:r>
            <a:r>
              <a:rPr dirty="0" spc="-20">
                <a:solidFill>
                  <a:srgbClr val="000000"/>
                </a:solidFill>
              </a:rPr>
              <a:t>TRT4.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2888962" y="9112261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45"/>
                </a:lnTo>
                <a:lnTo>
                  <a:pt x="263067" y="239445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10973208" y="2224109"/>
            <a:ext cx="5084445" cy="2565400"/>
            <a:chOff x="10973208" y="2224109"/>
            <a:chExt cx="5084445" cy="2565400"/>
          </a:xfrm>
        </p:grpSpPr>
        <p:sp>
          <p:nvSpPr>
            <p:cNvPr id="12" name="object 12" descr=""/>
            <p:cNvSpPr/>
            <p:nvPr/>
          </p:nvSpPr>
          <p:spPr>
            <a:xfrm>
              <a:off x="10973208" y="2224109"/>
              <a:ext cx="5084445" cy="2565400"/>
            </a:xfrm>
            <a:custGeom>
              <a:avLst/>
              <a:gdLst/>
              <a:ahLst/>
              <a:cxnLst/>
              <a:rect l="l" t="t" r="r" b="b"/>
              <a:pathLst>
                <a:path w="5084444" h="2565400">
                  <a:moveTo>
                    <a:pt x="2736730" y="12699"/>
                  </a:moveTo>
                  <a:lnTo>
                    <a:pt x="2347577" y="12699"/>
                  </a:lnTo>
                  <a:lnTo>
                    <a:pt x="2395909" y="0"/>
                  </a:lnTo>
                  <a:lnTo>
                    <a:pt x="2688398" y="0"/>
                  </a:lnTo>
                  <a:lnTo>
                    <a:pt x="2736730" y="12699"/>
                  </a:lnTo>
                  <a:close/>
                </a:path>
                <a:path w="5084444" h="2565400">
                  <a:moveTo>
                    <a:pt x="2880351" y="25399"/>
                  </a:moveTo>
                  <a:lnTo>
                    <a:pt x="2203956" y="25399"/>
                  </a:lnTo>
                  <a:lnTo>
                    <a:pt x="2251592" y="12699"/>
                  </a:lnTo>
                  <a:lnTo>
                    <a:pt x="2832716" y="12699"/>
                  </a:lnTo>
                  <a:lnTo>
                    <a:pt x="2880351" y="25399"/>
                  </a:lnTo>
                  <a:close/>
                </a:path>
                <a:path w="5084444" h="2565400">
                  <a:moveTo>
                    <a:pt x="3021721" y="50799"/>
                  </a:moveTo>
                  <a:lnTo>
                    <a:pt x="2062587" y="50799"/>
                  </a:lnTo>
                  <a:lnTo>
                    <a:pt x="2156571" y="25399"/>
                  </a:lnTo>
                  <a:lnTo>
                    <a:pt x="2927736" y="25399"/>
                  </a:lnTo>
                  <a:lnTo>
                    <a:pt x="3021721" y="50799"/>
                  </a:lnTo>
                  <a:close/>
                </a:path>
                <a:path w="5084444" h="2565400">
                  <a:moveTo>
                    <a:pt x="444222" y="2565399"/>
                  </a:moveTo>
                  <a:lnTo>
                    <a:pt x="301340" y="2565399"/>
                  </a:lnTo>
                  <a:lnTo>
                    <a:pt x="253671" y="2552699"/>
                  </a:lnTo>
                  <a:lnTo>
                    <a:pt x="208996" y="2539999"/>
                  </a:lnTo>
                  <a:lnTo>
                    <a:pt x="167670" y="2514599"/>
                  </a:lnTo>
                  <a:lnTo>
                    <a:pt x="130045" y="2489199"/>
                  </a:lnTo>
                  <a:lnTo>
                    <a:pt x="96475" y="2451099"/>
                  </a:lnTo>
                  <a:lnTo>
                    <a:pt x="67313" y="2425699"/>
                  </a:lnTo>
                  <a:lnTo>
                    <a:pt x="42913" y="2387599"/>
                  </a:lnTo>
                  <a:lnTo>
                    <a:pt x="23628" y="2336799"/>
                  </a:lnTo>
                  <a:lnTo>
                    <a:pt x="9812" y="2298699"/>
                  </a:lnTo>
                  <a:lnTo>
                    <a:pt x="1818" y="2247899"/>
                  </a:lnTo>
                  <a:lnTo>
                    <a:pt x="0" y="2197099"/>
                  </a:lnTo>
                  <a:lnTo>
                    <a:pt x="4710" y="2158999"/>
                  </a:lnTo>
                  <a:lnTo>
                    <a:pt x="13132" y="2108199"/>
                  </a:lnTo>
                  <a:lnTo>
                    <a:pt x="22424" y="2057399"/>
                  </a:lnTo>
                  <a:lnTo>
                    <a:pt x="32577" y="2006599"/>
                  </a:lnTo>
                  <a:lnTo>
                    <a:pt x="43583" y="1968499"/>
                  </a:lnTo>
                  <a:lnTo>
                    <a:pt x="55432" y="1917699"/>
                  </a:lnTo>
                  <a:lnTo>
                    <a:pt x="68115" y="1866899"/>
                  </a:lnTo>
                  <a:lnTo>
                    <a:pt x="81624" y="1828799"/>
                  </a:lnTo>
                  <a:lnTo>
                    <a:pt x="95949" y="1777999"/>
                  </a:lnTo>
                  <a:lnTo>
                    <a:pt x="111081" y="1727199"/>
                  </a:lnTo>
                  <a:lnTo>
                    <a:pt x="127012" y="1689099"/>
                  </a:lnTo>
                  <a:lnTo>
                    <a:pt x="143732" y="1638299"/>
                  </a:lnTo>
                  <a:lnTo>
                    <a:pt x="161232" y="1600199"/>
                  </a:lnTo>
                  <a:lnTo>
                    <a:pt x="179504" y="1549399"/>
                  </a:lnTo>
                  <a:lnTo>
                    <a:pt x="198539" y="1511299"/>
                  </a:lnTo>
                  <a:lnTo>
                    <a:pt x="218326" y="1473199"/>
                  </a:lnTo>
                  <a:lnTo>
                    <a:pt x="238859" y="1422399"/>
                  </a:lnTo>
                  <a:lnTo>
                    <a:pt x="260126" y="1384299"/>
                  </a:lnTo>
                  <a:lnTo>
                    <a:pt x="282120" y="1346199"/>
                  </a:lnTo>
                  <a:lnTo>
                    <a:pt x="304832" y="1308099"/>
                  </a:lnTo>
                  <a:lnTo>
                    <a:pt x="328252" y="1257299"/>
                  </a:lnTo>
                  <a:lnTo>
                    <a:pt x="352372" y="1219199"/>
                  </a:lnTo>
                  <a:lnTo>
                    <a:pt x="377182" y="1181099"/>
                  </a:lnTo>
                  <a:lnTo>
                    <a:pt x="402673" y="1142999"/>
                  </a:lnTo>
                  <a:lnTo>
                    <a:pt x="428838" y="1104899"/>
                  </a:lnTo>
                  <a:lnTo>
                    <a:pt x="455665" y="1066799"/>
                  </a:lnTo>
                  <a:lnTo>
                    <a:pt x="483148" y="1028699"/>
                  </a:lnTo>
                  <a:lnTo>
                    <a:pt x="511276" y="990599"/>
                  </a:lnTo>
                  <a:lnTo>
                    <a:pt x="540040" y="952499"/>
                  </a:lnTo>
                  <a:lnTo>
                    <a:pt x="569432" y="927099"/>
                  </a:lnTo>
                  <a:lnTo>
                    <a:pt x="599443" y="888999"/>
                  </a:lnTo>
                  <a:lnTo>
                    <a:pt x="630063" y="850899"/>
                  </a:lnTo>
                  <a:lnTo>
                    <a:pt x="661284" y="812799"/>
                  </a:lnTo>
                  <a:lnTo>
                    <a:pt x="693097" y="787399"/>
                  </a:lnTo>
                  <a:lnTo>
                    <a:pt x="725492" y="749299"/>
                  </a:lnTo>
                  <a:lnTo>
                    <a:pt x="758461" y="723899"/>
                  </a:lnTo>
                  <a:lnTo>
                    <a:pt x="791995" y="685799"/>
                  </a:lnTo>
                  <a:lnTo>
                    <a:pt x="826084" y="660399"/>
                  </a:lnTo>
                  <a:lnTo>
                    <a:pt x="860720" y="622299"/>
                  </a:lnTo>
                  <a:lnTo>
                    <a:pt x="895894" y="596899"/>
                  </a:lnTo>
                  <a:lnTo>
                    <a:pt x="931597" y="571499"/>
                  </a:lnTo>
                  <a:lnTo>
                    <a:pt x="967819" y="533399"/>
                  </a:lnTo>
                  <a:lnTo>
                    <a:pt x="1041787" y="482599"/>
                  </a:lnTo>
                  <a:lnTo>
                    <a:pt x="1117726" y="431799"/>
                  </a:lnTo>
                  <a:lnTo>
                    <a:pt x="1195564" y="380999"/>
                  </a:lnTo>
                  <a:lnTo>
                    <a:pt x="1275230" y="330199"/>
                  </a:lnTo>
                  <a:lnTo>
                    <a:pt x="1315725" y="317499"/>
                  </a:lnTo>
                  <a:lnTo>
                    <a:pt x="1397997" y="266699"/>
                  </a:lnTo>
                  <a:lnTo>
                    <a:pt x="1439755" y="253999"/>
                  </a:lnTo>
                  <a:lnTo>
                    <a:pt x="1481917" y="228599"/>
                  </a:lnTo>
                  <a:lnTo>
                    <a:pt x="1524472" y="215899"/>
                  </a:lnTo>
                  <a:lnTo>
                    <a:pt x="1567412" y="190499"/>
                  </a:lnTo>
                  <a:lnTo>
                    <a:pt x="1610728" y="177799"/>
                  </a:lnTo>
                  <a:lnTo>
                    <a:pt x="1654411" y="152399"/>
                  </a:lnTo>
                  <a:lnTo>
                    <a:pt x="2016006" y="50799"/>
                  </a:lnTo>
                  <a:lnTo>
                    <a:pt x="3068302" y="50799"/>
                  </a:lnTo>
                  <a:lnTo>
                    <a:pt x="3429897" y="152399"/>
                  </a:lnTo>
                  <a:lnTo>
                    <a:pt x="3473580" y="177799"/>
                  </a:lnTo>
                  <a:lnTo>
                    <a:pt x="3516896" y="190499"/>
                  </a:lnTo>
                  <a:lnTo>
                    <a:pt x="3559836" y="215899"/>
                  </a:lnTo>
                  <a:lnTo>
                    <a:pt x="3602391" y="228599"/>
                  </a:lnTo>
                  <a:lnTo>
                    <a:pt x="3644553" y="253999"/>
                  </a:lnTo>
                  <a:lnTo>
                    <a:pt x="3686311" y="266699"/>
                  </a:lnTo>
                  <a:lnTo>
                    <a:pt x="3768583" y="317499"/>
                  </a:lnTo>
                  <a:lnTo>
                    <a:pt x="3809078" y="330199"/>
                  </a:lnTo>
                  <a:lnTo>
                    <a:pt x="3888744" y="380999"/>
                  </a:lnTo>
                  <a:lnTo>
                    <a:pt x="3966582" y="431799"/>
                  </a:lnTo>
                  <a:lnTo>
                    <a:pt x="4042521" y="482599"/>
                  </a:lnTo>
                  <a:lnTo>
                    <a:pt x="4116489" y="533399"/>
                  </a:lnTo>
                  <a:lnTo>
                    <a:pt x="4152712" y="571499"/>
                  </a:lnTo>
                  <a:lnTo>
                    <a:pt x="4188414" y="596899"/>
                  </a:lnTo>
                  <a:lnTo>
                    <a:pt x="4223588" y="622299"/>
                  </a:lnTo>
                  <a:lnTo>
                    <a:pt x="4258224" y="660399"/>
                  </a:lnTo>
                  <a:lnTo>
                    <a:pt x="4292313" y="685799"/>
                  </a:lnTo>
                  <a:lnTo>
                    <a:pt x="4325847" y="723899"/>
                  </a:lnTo>
                  <a:lnTo>
                    <a:pt x="2350163" y="723899"/>
                  </a:lnTo>
                  <a:lnTo>
                    <a:pt x="2302929" y="736599"/>
                  </a:lnTo>
                  <a:lnTo>
                    <a:pt x="2256034" y="736599"/>
                  </a:lnTo>
                  <a:lnTo>
                    <a:pt x="2117549" y="774699"/>
                  </a:lnTo>
                  <a:lnTo>
                    <a:pt x="2072178" y="774699"/>
                  </a:lnTo>
                  <a:lnTo>
                    <a:pt x="1982721" y="800099"/>
                  </a:lnTo>
                  <a:lnTo>
                    <a:pt x="1938669" y="825499"/>
                  </a:lnTo>
                  <a:lnTo>
                    <a:pt x="1852003" y="850899"/>
                  </a:lnTo>
                  <a:lnTo>
                    <a:pt x="1809423" y="876299"/>
                  </a:lnTo>
                  <a:lnTo>
                    <a:pt x="1767366" y="888999"/>
                  </a:lnTo>
                  <a:lnTo>
                    <a:pt x="1725850" y="914399"/>
                  </a:lnTo>
                  <a:lnTo>
                    <a:pt x="1684892" y="927099"/>
                  </a:lnTo>
                  <a:lnTo>
                    <a:pt x="1644508" y="952499"/>
                  </a:lnTo>
                  <a:lnTo>
                    <a:pt x="1565531" y="1003299"/>
                  </a:lnTo>
                  <a:lnTo>
                    <a:pt x="1526971" y="1028699"/>
                  </a:lnTo>
                  <a:lnTo>
                    <a:pt x="1489053" y="1054099"/>
                  </a:lnTo>
                  <a:lnTo>
                    <a:pt x="1451794" y="1079499"/>
                  </a:lnTo>
                  <a:lnTo>
                    <a:pt x="1415210" y="1104899"/>
                  </a:lnTo>
                  <a:lnTo>
                    <a:pt x="1379319" y="1130299"/>
                  </a:lnTo>
                  <a:lnTo>
                    <a:pt x="1344136" y="1155699"/>
                  </a:lnTo>
                  <a:lnTo>
                    <a:pt x="1309680" y="1193799"/>
                  </a:lnTo>
                  <a:lnTo>
                    <a:pt x="1275966" y="1219199"/>
                  </a:lnTo>
                  <a:lnTo>
                    <a:pt x="1243011" y="1257299"/>
                  </a:lnTo>
                  <a:lnTo>
                    <a:pt x="1210833" y="1282699"/>
                  </a:lnTo>
                  <a:lnTo>
                    <a:pt x="1179448" y="1320799"/>
                  </a:lnTo>
                  <a:lnTo>
                    <a:pt x="1148873" y="1346199"/>
                  </a:lnTo>
                  <a:lnTo>
                    <a:pt x="1119125" y="1384299"/>
                  </a:lnTo>
                  <a:lnTo>
                    <a:pt x="1090220" y="1422399"/>
                  </a:lnTo>
                  <a:lnTo>
                    <a:pt x="1062176" y="1460499"/>
                  </a:lnTo>
                  <a:lnTo>
                    <a:pt x="1035009" y="1498599"/>
                  </a:lnTo>
                  <a:lnTo>
                    <a:pt x="1008736" y="1536699"/>
                  </a:lnTo>
                  <a:lnTo>
                    <a:pt x="983374" y="1574799"/>
                  </a:lnTo>
                  <a:lnTo>
                    <a:pt x="958940" y="1612899"/>
                  </a:lnTo>
                  <a:lnTo>
                    <a:pt x="935450" y="1650999"/>
                  </a:lnTo>
                  <a:lnTo>
                    <a:pt x="912922" y="1689099"/>
                  </a:lnTo>
                  <a:lnTo>
                    <a:pt x="891372" y="1727199"/>
                  </a:lnTo>
                  <a:lnTo>
                    <a:pt x="870817" y="1777999"/>
                  </a:lnTo>
                  <a:lnTo>
                    <a:pt x="851274" y="1816099"/>
                  </a:lnTo>
                  <a:lnTo>
                    <a:pt x="832759" y="1854199"/>
                  </a:lnTo>
                  <a:lnTo>
                    <a:pt x="815290" y="1904999"/>
                  </a:lnTo>
                  <a:lnTo>
                    <a:pt x="798883" y="1943099"/>
                  </a:lnTo>
                  <a:lnTo>
                    <a:pt x="783556" y="1993899"/>
                  </a:lnTo>
                  <a:lnTo>
                    <a:pt x="769324" y="2031999"/>
                  </a:lnTo>
                  <a:lnTo>
                    <a:pt x="756205" y="2082799"/>
                  </a:lnTo>
                  <a:lnTo>
                    <a:pt x="744216" y="2133599"/>
                  </a:lnTo>
                  <a:lnTo>
                    <a:pt x="733373" y="2171699"/>
                  </a:lnTo>
                  <a:lnTo>
                    <a:pt x="723694" y="2222499"/>
                  </a:lnTo>
                  <a:lnTo>
                    <a:pt x="715194" y="2273299"/>
                  </a:lnTo>
                  <a:lnTo>
                    <a:pt x="703998" y="2324099"/>
                  </a:lnTo>
                  <a:lnTo>
                    <a:pt x="686923" y="2362199"/>
                  </a:lnTo>
                  <a:lnTo>
                    <a:pt x="664463" y="2400299"/>
                  </a:lnTo>
                  <a:lnTo>
                    <a:pt x="637111" y="2438399"/>
                  </a:lnTo>
                  <a:lnTo>
                    <a:pt x="605359" y="2476499"/>
                  </a:lnTo>
                  <a:lnTo>
                    <a:pt x="569701" y="2501899"/>
                  </a:lnTo>
                  <a:lnTo>
                    <a:pt x="530631" y="2527299"/>
                  </a:lnTo>
                  <a:lnTo>
                    <a:pt x="488640" y="2552699"/>
                  </a:lnTo>
                  <a:lnTo>
                    <a:pt x="444222" y="2565399"/>
                  </a:lnTo>
                  <a:close/>
                </a:path>
                <a:path w="5084444" h="2565400">
                  <a:moveTo>
                    <a:pt x="4782969" y="2565399"/>
                  </a:moveTo>
                  <a:lnTo>
                    <a:pt x="4643244" y="2565399"/>
                  </a:lnTo>
                  <a:lnTo>
                    <a:pt x="4597495" y="2552699"/>
                  </a:lnTo>
                  <a:lnTo>
                    <a:pt x="4553978" y="2527299"/>
                  </a:lnTo>
                  <a:lnTo>
                    <a:pt x="4513969" y="2501899"/>
                  </a:lnTo>
                  <a:lnTo>
                    <a:pt x="4477853" y="2476499"/>
                  </a:lnTo>
                  <a:lnTo>
                    <a:pt x="4446014" y="2438399"/>
                  </a:lnTo>
                  <a:lnTo>
                    <a:pt x="4418836" y="2400299"/>
                  </a:lnTo>
                  <a:lnTo>
                    <a:pt x="4396704" y="2362199"/>
                  </a:lnTo>
                  <a:lnTo>
                    <a:pt x="4380002" y="2311399"/>
                  </a:lnTo>
                  <a:lnTo>
                    <a:pt x="4369114" y="2273299"/>
                  </a:lnTo>
                  <a:lnTo>
                    <a:pt x="4360615" y="2222499"/>
                  </a:lnTo>
                  <a:lnTo>
                    <a:pt x="4350935" y="2171699"/>
                  </a:lnTo>
                  <a:lnTo>
                    <a:pt x="4340092" y="2133599"/>
                  </a:lnTo>
                  <a:lnTo>
                    <a:pt x="4328103" y="2082799"/>
                  </a:lnTo>
                  <a:lnTo>
                    <a:pt x="4314984" y="2031999"/>
                  </a:lnTo>
                  <a:lnTo>
                    <a:pt x="4300753" y="1993899"/>
                  </a:lnTo>
                  <a:lnTo>
                    <a:pt x="4285425" y="1943099"/>
                  </a:lnTo>
                  <a:lnTo>
                    <a:pt x="4269018" y="1904999"/>
                  </a:lnTo>
                  <a:lnTo>
                    <a:pt x="4251549" y="1854199"/>
                  </a:lnTo>
                  <a:lnTo>
                    <a:pt x="4233035" y="1816099"/>
                  </a:lnTo>
                  <a:lnTo>
                    <a:pt x="4213492" y="1777999"/>
                  </a:lnTo>
                  <a:lnTo>
                    <a:pt x="4192937" y="1727199"/>
                  </a:lnTo>
                  <a:lnTo>
                    <a:pt x="4171387" y="1689099"/>
                  </a:lnTo>
                  <a:lnTo>
                    <a:pt x="4148858" y="1650999"/>
                  </a:lnTo>
                  <a:lnTo>
                    <a:pt x="4125369" y="1612899"/>
                  </a:lnTo>
                  <a:lnTo>
                    <a:pt x="4100935" y="1574799"/>
                  </a:lnTo>
                  <a:lnTo>
                    <a:pt x="4075573" y="1536699"/>
                  </a:lnTo>
                  <a:lnTo>
                    <a:pt x="4049300" y="1498599"/>
                  </a:lnTo>
                  <a:lnTo>
                    <a:pt x="4022133" y="1460499"/>
                  </a:lnTo>
                  <a:lnTo>
                    <a:pt x="3994089" y="1422399"/>
                  </a:lnTo>
                  <a:lnTo>
                    <a:pt x="3965184" y="1384299"/>
                  </a:lnTo>
                  <a:lnTo>
                    <a:pt x="3935436" y="1346199"/>
                  </a:lnTo>
                  <a:lnTo>
                    <a:pt x="3904861" y="1320799"/>
                  </a:lnTo>
                  <a:lnTo>
                    <a:pt x="3873476" y="1282699"/>
                  </a:lnTo>
                  <a:lnTo>
                    <a:pt x="3841297" y="1257299"/>
                  </a:lnTo>
                  <a:lnTo>
                    <a:pt x="3808343" y="1219199"/>
                  </a:lnTo>
                  <a:lnTo>
                    <a:pt x="3774629" y="1193799"/>
                  </a:lnTo>
                  <a:lnTo>
                    <a:pt x="3740172" y="1155699"/>
                  </a:lnTo>
                  <a:lnTo>
                    <a:pt x="3704990" y="1130299"/>
                  </a:lnTo>
                  <a:lnTo>
                    <a:pt x="3669098" y="1104899"/>
                  </a:lnTo>
                  <a:lnTo>
                    <a:pt x="3632514" y="1079499"/>
                  </a:lnTo>
                  <a:lnTo>
                    <a:pt x="3595255" y="1054099"/>
                  </a:lnTo>
                  <a:lnTo>
                    <a:pt x="3557337" y="1028699"/>
                  </a:lnTo>
                  <a:lnTo>
                    <a:pt x="3518778" y="1003299"/>
                  </a:lnTo>
                  <a:lnTo>
                    <a:pt x="3439801" y="952499"/>
                  </a:lnTo>
                  <a:lnTo>
                    <a:pt x="3399417" y="927099"/>
                  </a:lnTo>
                  <a:lnTo>
                    <a:pt x="3358458" y="914399"/>
                  </a:lnTo>
                  <a:lnTo>
                    <a:pt x="3316942" y="888999"/>
                  </a:lnTo>
                  <a:lnTo>
                    <a:pt x="3274886" y="876299"/>
                  </a:lnTo>
                  <a:lnTo>
                    <a:pt x="3232305" y="850899"/>
                  </a:lnTo>
                  <a:lnTo>
                    <a:pt x="3145639" y="825499"/>
                  </a:lnTo>
                  <a:lnTo>
                    <a:pt x="3101587" y="800099"/>
                  </a:lnTo>
                  <a:lnTo>
                    <a:pt x="3012130" y="774699"/>
                  </a:lnTo>
                  <a:lnTo>
                    <a:pt x="2966758" y="774699"/>
                  </a:lnTo>
                  <a:lnTo>
                    <a:pt x="2828274" y="736599"/>
                  </a:lnTo>
                  <a:lnTo>
                    <a:pt x="2781378" y="736599"/>
                  </a:lnTo>
                  <a:lnTo>
                    <a:pt x="2734144" y="723899"/>
                  </a:lnTo>
                  <a:lnTo>
                    <a:pt x="4325847" y="723899"/>
                  </a:lnTo>
                  <a:lnTo>
                    <a:pt x="4358816" y="749299"/>
                  </a:lnTo>
                  <a:lnTo>
                    <a:pt x="4391211" y="787399"/>
                  </a:lnTo>
                  <a:lnTo>
                    <a:pt x="4423024" y="812799"/>
                  </a:lnTo>
                  <a:lnTo>
                    <a:pt x="4454245" y="850899"/>
                  </a:lnTo>
                  <a:lnTo>
                    <a:pt x="4484865" y="888999"/>
                  </a:lnTo>
                  <a:lnTo>
                    <a:pt x="4514876" y="927099"/>
                  </a:lnTo>
                  <a:lnTo>
                    <a:pt x="4544268" y="952499"/>
                  </a:lnTo>
                  <a:lnTo>
                    <a:pt x="4573033" y="990599"/>
                  </a:lnTo>
                  <a:lnTo>
                    <a:pt x="4601161" y="1028699"/>
                  </a:lnTo>
                  <a:lnTo>
                    <a:pt x="4628643" y="1066799"/>
                  </a:lnTo>
                  <a:lnTo>
                    <a:pt x="4655471" y="1104899"/>
                  </a:lnTo>
                  <a:lnTo>
                    <a:pt x="4681635" y="1142999"/>
                  </a:lnTo>
                  <a:lnTo>
                    <a:pt x="4707127" y="1181099"/>
                  </a:lnTo>
                  <a:lnTo>
                    <a:pt x="4731937" y="1219199"/>
                  </a:lnTo>
                  <a:lnTo>
                    <a:pt x="4756056" y="1257299"/>
                  </a:lnTo>
                  <a:lnTo>
                    <a:pt x="4779477" y="1308099"/>
                  </a:lnTo>
                  <a:lnTo>
                    <a:pt x="4802188" y="1346199"/>
                  </a:lnTo>
                  <a:lnTo>
                    <a:pt x="4824182" y="1384299"/>
                  </a:lnTo>
                  <a:lnTo>
                    <a:pt x="4845450" y="1422399"/>
                  </a:lnTo>
                  <a:lnTo>
                    <a:pt x="4865982" y="1473199"/>
                  </a:lnTo>
                  <a:lnTo>
                    <a:pt x="4885770" y="1511299"/>
                  </a:lnTo>
                  <a:lnTo>
                    <a:pt x="4904804" y="1549399"/>
                  </a:lnTo>
                  <a:lnTo>
                    <a:pt x="4923076" y="1600199"/>
                  </a:lnTo>
                  <a:lnTo>
                    <a:pt x="4940577" y="1638299"/>
                  </a:lnTo>
                  <a:lnTo>
                    <a:pt x="4957297" y="1689099"/>
                  </a:lnTo>
                  <a:lnTo>
                    <a:pt x="4973228" y="1727199"/>
                  </a:lnTo>
                  <a:lnTo>
                    <a:pt x="4988360" y="1777999"/>
                  </a:lnTo>
                  <a:lnTo>
                    <a:pt x="5002685" y="1828799"/>
                  </a:lnTo>
                  <a:lnTo>
                    <a:pt x="5016193" y="1866899"/>
                  </a:lnTo>
                  <a:lnTo>
                    <a:pt x="5028877" y="1917699"/>
                  </a:lnTo>
                  <a:lnTo>
                    <a:pt x="5040726" y="1968499"/>
                  </a:lnTo>
                  <a:lnTo>
                    <a:pt x="5051731" y="2006599"/>
                  </a:lnTo>
                  <a:lnTo>
                    <a:pt x="5061885" y="2057399"/>
                  </a:lnTo>
                  <a:lnTo>
                    <a:pt x="5071177" y="2108199"/>
                  </a:lnTo>
                  <a:lnTo>
                    <a:pt x="5079599" y="2158999"/>
                  </a:lnTo>
                  <a:lnTo>
                    <a:pt x="5084238" y="2197099"/>
                  </a:lnTo>
                  <a:lnTo>
                    <a:pt x="5082595" y="2247899"/>
                  </a:lnTo>
                  <a:lnTo>
                    <a:pt x="5074881" y="2298699"/>
                  </a:lnTo>
                  <a:lnTo>
                    <a:pt x="5061311" y="2336799"/>
                  </a:lnTo>
                  <a:lnTo>
                    <a:pt x="5042098" y="2374899"/>
                  </a:lnTo>
                  <a:lnTo>
                    <a:pt x="5017456" y="2425699"/>
                  </a:lnTo>
                  <a:lnTo>
                    <a:pt x="4987598" y="2451099"/>
                  </a:lnTo>
                  <a:lnTo>
                    <a:pt x="4952738" y="2489199"/>
                  </a:lnTo>
                  <a:lnTo>
                    <a:pt x="4913860" y="2514599"/>
                  </a:lnTo>
                  <a:lnTo>
                    <a:pt x="4872208" y="2539999"/>
                  </a:lnTo>
                  <a:lnTo>
                    <a:pt x="4828378" y="2552699"/>
                  </a:lnTo>
                  <a:lnTo>
                    <a:pt x="4782969" y="2565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0973208" y="2224109"/>
              <a:ext cx="5022215" cy="2565400"/>
            </a:xfrm>
            <a:custGeom>
              <a:avLst/>
              <a:gdLst/>
              <a:ahLst/>
              <a:cxnLst/>
              <a:rect l="l" t="t" r="r" b="b"/>
              <a:pathLst>
                <a:path w="5022215" h="2565400">
                  <a:moveTo>
                    <a:pt x="2769074" y="12699"/>
                  </a:moveTo>
                  <a:lnTo>
                    <a:pt x="2331657" y="12699"/>
                  </a:lnTo>
                  <a:lnTo>
                    <a:pt x="2380672" y="0"/>
                  </a:lnTo>
                  <a:lnTo>
                    <a:pt x="2721117" y="0"/>
                  </a:lnTo>
                  <a:lnTo>
                    <a:pt x="2769074" y="12699"/>
                  </a:lnTo>
                  <a:close/>
                </a:path>
                <a:path w="5022215" h="2565400">
                  <a:moveTo>
                    <a:pt x="2958818" y="38099"/>
                  </a:moveTo>
                  <a:lnTo>
                    <a:pt x="2138143" y="38099"/>
                  </a:lnTo>
                  <a:lnTo>
                    <a:pt x="2234373" y="12699"/>
                  </a:lnTo>
                  <a:lnTo>
                    <a:pt x="2816833" y="12699"/>
                  </a:lnTo>
                  <a:lnTo>
                    <a:pt x="2864383" y="25399"/>
                  </a:lnTo>
                  <a:lnTo>
                    <a:pt x="2911715" y="25399"/>
                  </a:lnTo>
                  <a:lnTo>
                    <a:pt x="2958818" y="38099"/>
                  </a:lnTo>
                  <a:close/>
                </a:path>
                <a:path w="5022215" h="2565400">
                  <a:moveTo>
                    <a:pt x="444222" y="2565399"/>
                  </a:moveTo>
                  <a:lnTo>
                    <a:pt x="301340" y="2565399"/>
                  </a:lnTo>
                  <a:lnTo>
                    <a:pt x="253671" y="2552699"/>
                  </a:lnTo>
                  <a:lnTo>
                    <a:pt x="208996" y="2539999"/>
                  </a:lnTo>
                  <a:lnTo>
                    <a:pt x="167670" y="2514599"/>
                  </a:lnTo>
                  <a:lnTo>
                    <a:pt x="130045" y="2489199"/>
                  </a:lnTo>
                  <a:lnTo>
                    <a:pt x="96475" y="2451099"/>
                  </a:lnTo>
                  <a:lnTo>
                    <a:pt x="67313" y="2425699"/>
                  </a:lnTo>
                  <a:lnTo>
                    <a:pt x="42913" y="2387599"/>
                  </a:lnTo>
                  <a:lnTo>
                    <a:pt x="23628" y="2336799"/>
                  </a:lnTo>
                  <a:lnTo>
                    <a:pt x="9812" y="2298699"/>
                  </a:lnTo>
                  <a:lnTo>
                    <a:pt x="1818" y="2247899"/>
                  </a:lnTo>
                  <a:lnTo>
                    <a:pt x="0" y="2197099"/>
                  </a:lnTo>
                  <a:lnTo>
                    <a:pt x="4710" y="2158999"/>
                  </a:lnTo>
                  <a:lnTo>
                    <a:pt x="13168" y="2108199"/>
                  </a:lnTo>
                  <a:lnTo>
                    <a:pt x="22507" y="2057399"/>
                  </a:lnTo>
                  <a:lnTo>
                    <a:pt x="32717" y="2006599"/>
                  </a:lnTo>
                  <a:lnTo>
                    <a:pt x="43791" y="1955799"/>
                  </a:lnTo>
                  <a:lnTo>
                    <a:pt x="55719" y="1917699"/>
                  </a:lnTo>
                  <a:lnTo>
                    <a:pt x="68492" y="1866899"/>
                  </a:lnTo>
                  <a:lnTo>
                    <a:pt x="82101" y="1816099"/>
                  </a:lnTo>
                  <a:lnTo>
                    <a:pt x="96537" y="1777999"/>
                  </a:lnTo>
                  <a:lnTo>
                    <a:pt x="111791" y="1727199"/>
                  </a:lnTo>
                  <a:lnTo>
                    <a:pt x="127855" y="1689099"/>
                  </a:lnTo>
                  <a:lnTo>
                    <a:pt x="144719" y="1638299"/>
                  </a:lnTo>
                  <a:lnTo>
                    <a:pt x="162375" y="1600199"/>
                  </a:lnTo>
                  <a:lnTo>
                    <a:pt x="180812" y="1549399"/>
                  </a:lnTo>
                  <a:lnTo>
                    <a:pt x="200024" y="1511299"/>
                  </a:lnTo>
                  <a:lnTo>
                    <a:pt x="220000" y="1460499"/>
                  </a:lnTo>
                  <a:lnTo>
                    <a:pt x="240732" y="1422399"/>
                  </a:lnTo>
                  <a:lnTo>
                    <a:pt x="262210" y="1384299"/>
                  </a:lnTo>
                  <a:lnTo>
                    <a:pt x="284426" y="1333499"/>
                  </a:lnTo>
                  <a:lnTo>
                    <a:pt x="307371" y="1295399"/>
                  </a:lnTo>
                  <a:lnTo>
                    <a:pt x="331036" y="1257299"/>
                  </a:lnTo>
                  <a:lnTo>
                    <a:pt x="355411" y="1219199"/>
                  </a:lnTo>
                  <a:lnTo>
                    <a:pt x="380489" y="1181099"/>
                  </a:lnTo>
                  <a:lnTo>
                    <a:pt x="406260" y="1142999"/>
                  </a:lnTo>
                  <a:lnTo>
                    <a:pt x="432714" y="1104899"/>
                  </a:lnTo>
                  <a:lnTo>
                    <a:pt x="459844" y="1066799"/>
                  </a:lnTo>
                  <a:lnTo>
                    <a:pt x="487640" y="1028699"/>
                  </a:lnTo>
                  <a:lnTo>
                    <a:pt x="516093" y="990599"/>
                  </a:lnTo>
                  <a:lnTo>
                    <a:pt x="545195" y="952499"/>
                  </a:lnTo>
                  <a:lnTo>
                    <a:pt x="574935" y="914399"/>
                  </a:lnTo>
                  <a:lnTo>
                    <a:pt x="605306" y="876299"/>
                  </a:lnTo>
                  <a:lnTo>
                    <a:pt x="636299" y="850899"/>
                  </a:lnTo>
                  <a:lnTo>
                    <a:pt x="667904" y="812799"/>
                  </a:lnTo>
                  <a:lnTo>
                    <a:pt x="700113" y="774699"/>
                  </a:lnTo>
                  <a:lnTo>
                    <a:pt x="732916" y="749299"/>
                  </a:lnTo>
                  <a:lnTo>
                    <a:pt x="766305" y="711199"/>
                  </a:lnTo>
                  <a:lnTo>
                    <a:pt x="800271" y="685799"/>
                  </a:lnTo>
                  <a:lnTo>
                    <a:pt x="834804" y="647699"/>
                  </a:lnTo>
                  <a:lnTo>
                    <a:pt x="869896" y="622299"/>
                  </a:lnTo>
                  <a:lnTo>
                    <a:pt x="905538" y="584199"/>
                  </a:lnTo>
                  <a:lnTo>
                    <a:pt x="941721" y="558799"/>
                  </a:lnTo>
                  <a:lnTo>
                    <a:pt x="1015674" y="507999"/>
                  </a:lnTo>
                  <a:lnTo>
                    <a:pt x="1053427" y="469899"/>
                  </a:lnTo>
                  <a:lnTo>
                    <a:pt x="1130437" y="419099"/>
                  </a:lnTo>
                  <a:lnTo>
                    <a:pt x="1209397" y="368299"/>
                  </a:lnTo>
                  <a:lnTo>
                    <a:pt x="1249586" y="342899"/>
                  </a:lnTo>
                  <a:lnTo>
                    <a:pt x="1290234" y="330199"/>
                  </a:lnTo>
                  <a:lnTo>
                    <a:pt x="1414854" y="253999"/>
                  </a:lnTo>
                  <a:lnTo>
                    <a:pt x="1457255" y="241299"/>
                  </a:lnTo>
                  <a:lnTo>
                    <a:pt x="1500072" y="215899"/>
                  </a:lnTo>
                  <a:lnTo>
                    <a:pt x="1543295" y="203199"/>
                  </a:lnTo>
                  <a:lnTo>
                    <a:pt x="1586916" y="177799"/>
                  </a:lnTo>
                  <a:lnTo>
                    <a:pt x="1720077" y="139699"/>
                  </a:lnTo>
                  <a:lnTo>
                    <a:pt x="1765200" y="114299"/>
                  </a:lnTo>
                  <a:lnTo>
                    <a:pt x="1949134" y="63499"/>
                  </a:lnTo>
                  <a:lnTo>
                    <a:pt x="1995932" y="63499"/>
                  </a:lnTo>
                  <a:lnTo>
                    <a:pt x="2090446" y="38099"/>
                  </a:lnTo>
                  <a:lnTo>
                    <a:pt x="3005682" y="38099"/>
                  </a:lnTo>
                  <a:lnTo>
                    <a:pt x="3190557" y="88899"/>
                  </a:lnTo>
                  <a:lnTo>
                    <a:pt x="3236080" y="88899"/>
                  </a:lnTo>
                  <a:lnTo>
                    <a:pt x="3281306" y="114299"/>
                  </a:lnTo>
                  <a:lnTo>
                    <a:pt x="3459033" y="165099"/>
                  </a:lnTo>
                  <a:lnTo>
                    <a:pt x="3502622" y="190499"/>
                  </a:lnTo>
                  <a:lnTo>
                    <a:pt x="3545853" y="203199"/>
                  </a:lnTo>
                  <a:lnTo>
                    <a:pt x="3588717" y="228599"/>
                  </a:lnTo>
                  <a:lnTo>
                    <a:pt x="3631204" y="241299"/>
                  </a:lnTo>
                  <a:lnTo>
                    <a:pt x="3673305" y="266699"/>
                  </a:lnTo>
                  <a:lnTo>
                    <a:pt x="3715008" y="279399"/>
                  </a:lnTo>
                  <a:lnTo>
                    <a:pt x="3837640" y="355599"/>
                  </a:lnTo>
                  <a:lnTo>
                    <a:pt x="3877658" y="368299"/>
                  </a:lnTo>
                  <a:lnTo>
                    <a:pt x="3917230" y="393699"/>
                  </a:lnTo>
                  <a:lnTo>
                    <a:pt x="3994996" y="444499"/>
                  </a:lnTo>
                  <a:lnTo>
                    <a:pt x="4033170" y="482599"/>
                  </a:lnTo>
                  <a:lnTo>
                    <a:pt x="4108051" y="533399"/>
                  </a:lnTo>
                  <a:lnTo>
                    <a:pt x="4180910" y="584199"/>
                  </a:lnTo>
                  <a:lnTo>
                    <a:pt x="4216557" y="622299"/>
                  </a:lnTo>
                  <a:lnTo>
                    <a:pt x="4251668" y="647699"/>
                  </a:lnTo>
                  <a:lnTo>
                    <a:pt x="4286235" y="685799"/>
                  </a:lnTo>
                  <a:lnTo>
                    <a:pt x="4320246" y="711199"/>
                  </a:lnTo>
                  <a:lnTo>
                    <a:pt x="4331395" y="723899"/>
                  </a:lnTo>
                  <a:lnTo>
                    <a:pt x="2377325" y="723899"/>
                  </a:lnTo>
                  <a:lnTo>
                    <a:pt x="2329103" y="736599"/>
                  </a:lnTo>
                  <a:lnTo>
                    <a:pt x="2281237" y="736599"/>
                  </a:lnTo>
                  <a:lnTo>
                    <a:pt x="2233746" y="749299"/>
                  </a:lnTo>
                  <a:lnTo>
                    <a:pt x="2186645" y="749299"/>
                  </a:lnTo>
                  <a:lnTo>
                    <a:pt x="1913189" y="825499"/>
                  </a:lnTo>
                  <a:lnTo>
                    <a:pt x="1869295" y="850899"/>
                  </a:lnTo>
                  <a:lnTo>
                    <a:pt x="1825926" y="863599"/>
                  </a:lnTo>
                  <a:lnTo>
                    <a:pt x="1783100" y="888999"/>
                  </a:lnTo>
                  <a:lnTo>
                    <a:pt x="1740832" y="901699"/>
                  </a:lnTo>
                  <a:lnTo>
                    <a:pt x="1699140" y="927099"/>
                  </a:lnTo>
                  <a:lnTo>
                    <a:pt x="1658041" y="939799"/>
                  </a:lnTo>
                  <a:lnTo>
                    <a:pt x="1577689" y="990599"/>
                  </a:lnTo>
                  <a:lnTo>
                    <a:pt x="1538469" y="1015999"/>
                  </a:lnTo>
                  <a:lnTo>
                    <a:pt x="1499909" y="1041399"/>
                  </a:lnTo>
                  <a:lnTo>
                    <a:pt x="1462026" y="1066799"/>
                  </a:lnTo>
                  <a:lnTo>
                    <a:pt x="1424836" y="1092199"/>
                  </a:lnTo>
                  <a:lnTo>
                    <a:pt x="1388358" y="1117599"/>
                  </a:lnTo>
                  <a:lnTo>
                    <a:pt x="1352606" y="1155699"/>
                  </a:lnTo>
                  <a:lnTo>
                    <a:pt x="1317599" y="1181099"/>
                  </a:lnTo>
                  <a:lnTo>
                    <a:pt x="1283352" y="1219199"/>
                  </a:lnTo>
                  <a:lnTo>
                    <a:pt x="1249884" y="1244599"/>
                  </a:lnTo>
                  <a:lnTo>
                    <a:pt x="1217210" y="1282699"/>
                  </a:lnTo>
                  <a:lnTo>
                    <a:pt x="1185347" y="1308099"/>
                  </a:lnTo>
                  <a:lnTo>
                    <a:pt x="1154313" y="1346199"/>
                  </a:lnTo>
                  <a:lnTo>
                    <a:pt x="1124125" y="1384299"/>
                  </a:lnTo>
                  <a:lnTo>
                    <a:pt x="1094798" y="1422399"/>
                  </a:lnTo>
                  <a:lnTo>
                    <a:pt x="1066350" y="1447799"/>
                  </a:lnTo>
                  <a:lnTo>
                    <a:pt x="1038797" y="1485899"/>
                  </a:lnTo>
                  <a:lnTo>
                    <a:pt x="1012157" y="1523999"/>
                  </a:lnTo>
                  <a:lnTo>
                    <a:pt x="986446" y="1562099"/>
                  </a:lnTo>
                  <a:lnTo>
                    <a:pt x="961682" y="1612899"/>
                  </a:lnTo>
                  <a:lnTo>
                    <a:pt x="937880" y="1650999"/>
                  </a:lnTo>
                  <a:lnTo>
                    <a:pt x="915058" y="1689099"/>
                  </a:lnTo>
                  <a:lnTo>
                    <a:pt x="893233" y="1727199"/>
                  </a:lnTo>
                  <a:lnTo>
                    <a:pt x="872422" y="1765299"/>
                  </a:lnTo>
                  <a:lnTo>
                    <a:pt x="852640" y="1816099"/>
                  </a:lnTo>
                  <a:lnTo>
                    <a:pt x="833906" y="1854199"/>
                  </a:lnTo>
                  <a:lnTo>
                    <a:pt x="816236" y="1904999"/>
                  </a:lnTo>
                  <a:lnTo>
                    <a:pt x="799646" y="1943099"/>
                  </a:lnTo>
                  <a:lnTo>
                    <a:pt x="784154" y="1993899"/>
                  </a:lnTo>
                  <a:lnTo>
                    <a:pt x="769777" y="2031999"/>
                  </a:lnTo>
                  <a:lnTo>
                    <a:pt x="756530" y="2082799"/>
                  </a:lnTo>
                  <a:lnTo>
                    <a:pt x="744432" y="2133599"/>
                  </a:lnTo>
                  <a:lnTo>
                    <a:pt x="733499" y="2171699"/>
                  </a:lnTo>
                  <a:lnTo>
                    <a:pt x="723747" y="2222499"/>
                  </a:lnTo>
                  <a:lnTo>
                    <a:pt x="715194" y="2273299"/>
                  </a:lnTo>
                  <a:lnTo>
                    <a:pt x="703998" y="2324099"/>
                  </a:lnTo>
                  <a:lnTo>
                    <a:pt x="686923" y="2362199"/>
                  </a:lnTo>
                  <a:lnTo>
                    <a:pt x="664463" y="2400299"/>
                  </a:lnTo>
                  <a:lnTo>
                    <a:pt x="637111" y="2438399"/>
                  </a:lnTo>
                  <a:lnTo>
                    <a:pt x="605359" y="2476499"/>
                  </a:lnTo>
                  <a:lnTo>
                    <a:pt x="569701" y="2501899"/>
                  </a:lnTo>
                  <a:lnTo>
                    <a:pt x="530631" y="2527299"/>
                  </a:lnTo>
                  <a:lnTo>
                    <a:pt x="488640" y="2552699"/>
                  </a:lnTo>
                  <a:lnTo>
                    <a:pt x="444222" y="2565399"/>
                  </a:lnTo>
                  <a:close/>
                </a:path>
                <a:path w="5022215" h="2565400">
                  <a:moveTo>
                    <a:pt x="4719248" y="2298699"/>
                  </a:moveTo>
                  <a:lnTo>
                    <a:pt x="4625516" y="2298699"/>
                  </a:lnTo>
                  <a:lnTo>
                    <a:pt x="4532742" y="2273299"/>
                  </a:lnTo>
                  <a:lnTo>
                    <a:pt x="4489916" y="2260599"/>
                  </a:lnTo>
                  <a:lnTo>
                    <a:pt x="4450355" y="2235199"/>
                  </a:lnTo>
                  <a:lnTo>
                    <a:pt x="4414500" y="2197099"/>
                  </a:lnTo>
                  <a:lnTo>
                    <a:pt x="4382789" y="2171699"/>
                  </a:lnTo>
                  <a:lnTo>
                    <a:pt x="4355664" y="2133599"/>
                  </a:lnTo>
                  <a:lnTo>
                    <a:pt x="4316929" y="2044699"/>
                  </a:lnTo>
                  <a:lnTo>
                    <a:pt x="4302434" y="1993899"/>
                  </a:lnTo>
                  <a:lnTo>
                    <a:pt x="4286809" y="1955799"/>
                  </a:lnTo>
                  <a:lnTo>
                    <a:pt x="4270070" y="1904999"/>
                  </a:lnTo>
                  <a:lnTo>
                    <a:pt x="4252238" y="1866899"/>
                  </a:lnTo>
                  <a:lnTo>
                    <a:pt x="4233331" y="1816099"/>
                  </a:lnTo>
                  <a:lnTo>
                    <a:pt x="4213367" y="1777999"/>
                  </a:lnTo>
                  <a:lnTo>
                    <a:pt x="4192364" y="1727199"/>
                  </a:lnTo>
                  <a:lnTo>
                    <a:pt x="4170343" y="1689099"/>
                  </a:lnTo>
                  <a:lnTo>
                    <a:pt x="4147320" y="1650999"/>
                  </a:lnTo>
                  <a:lnTo>
                    <a:pt x="4123315" y="1612899"/>
                  </a:lnTo>
                  <a:lnTo>
                    <a:pt x="4098347" y="1562099"/>
                  </a:lnTo>
                  <a:lnTo>
                    <a:pt x="4072433" y="1523999"/>
                  </a:lnTo>
                  <a:lnTo>
                    <a:pt x="4045593" y="1485899"/>
                  </a:lnTo>
                  <a:lnTo>
                    <a:pt x="4017846" y="1447799"/>
                  </a:lnTo>
                  <a:lnTo>
                    <a:pt x="3989209" y="1422399"/>
                  </a:lnTo>
                  <a:lnTo>
                    <a:pt x="3959701" y="1384299"/>
                  </a:lnTo>
                  <a:lnTo>
                    <a:pt x="3929341" y="1346199"/>
                  </a:lnTo>
                  <a:lnTo>
                    <a:pt x="3898148" y="1308099"/>
                  </a:lnTo>
                  <a:lnTo>
                    <a:pt x="3866140" y="1282699"/>
                  </a:lnTo>
                  <a:lnTo>
                    <a:pt x="3833336" y="1244599"/>
                  </a:lnTo>
                  <a:lnTo>
                    <a:pt x="3799754" y="1206499"/>
                  </a:lnTo>
                  <a:lnTo>
                    <a:pt x="3765413" y="1181099"/>
                  </a:lnTo>
                  <a:lnTo>
                    <a:pt x="3730332" y="1155699"/>
                  </a:lnTo>
                  <a:lnTo>
                    <a:pt x="3694529" y="1117599"/>
                  </a:lnTo>
                  <a:lnTo>
                    <a:pt x="3658023" y="1092199"/>
                  </a:lnTo>
                  <a:lnTo>
                    <a:pt x="3620832" y="1066799"/>
                  </a:lnTo>
                  <a:lnTo>
                    <a:pt x="3582975" y="1041399"/>
                  </a:lnTo>
                  <a:lnTo>
                    <a:pt x="3544471" y="1015999"/>
                  </a:lnTo>
                  <a:lnTo>
                    <a:pt x="3465595" y="965199"/>
                  </a:lnTo>
                  <a:lnTo>
                    <a:pt x="3425260" y="939799"/>
                  </a:lnTo>
                  <a:lnTo>
                    <a:pt x="3384353" y="927099"/>
                  </a:lnTo>
                  <a:lnTo>
                    <a:pt x="3342891" y="901699"/>
                  </a:lnTo>
                  <a:lnTo>
                    <a:pt x="3300893" y="888999"/>
                  </a:lnTo>
                  <a:lnTo>
                    <a:pt x="3258378" y="863599"/>
                  </a:lnTo>
                  <a:lnTo>
                    <a:pt x="3215365" y="850899"/>
                  </a:lnTo>
                  <a:lnTo>
                    <a:pt x="3171871" y="825499"/>
                  </a:lnTo>
                  <a:lnTo>
                    <a:pt x="2901874" y="749299"/>
                  </a:lnTo>
                  <a:lnTo>
                    <a:pt x="2855542" y="749299"/>
                  </a:lnTo>
                  <a:lnTo>
                    <a:pt x="2808879" y="736599"/>
                  </a:lnTo>
                  <a:lnTo>
                    <a:pt x="2761904" y="736599"/>
                  </a:lnTo>
                  <a:lnTo>
                    <a:pt x="2714634" y="723899"/>
                  </a:lnTo>
                  <a:lnTo>
                    <a:pt x="4331395" y="723899"/>
                  </a:lnTo>
                  <a:lnTo>
                    <a:pt x="4353693" y="749299"/>
                  </a:lnTo>
                  <a:lnTo>
                    <a:pt x="4386565" y="774699"/>
                  </a:lnTo>
                  <a:lnTo>
                    <a:pt x="4418852" y="812799"/>
                  </a:lnTo>
                  <a:lnTo>
                    <a:pt x="4450545" y="850899"/>
                  </a:lnTo>
                  <a:lnTo>
                    <a:pt x="4481634" y="888999"/>
                  </a:lnTo>
                  <a:lnTo>
                    <a:pt x="4512108" y="914399"/>
                  </a:lnTo>
                  <a:lnTo>
                    <a:pt x="4541958" y="952499"/>
                  </a:lnTo>
                  <a:lnTo>
                    <a:pt x="4571174" y="990599"/>
                  </a:lnTo>
                  <a:lnTo>
                    <a:pt x="4599746" y="1028699"/>
                  </a:lnTo>
                  <a:lnTo>
                    <a:pt x="4627665" y="1066799"/>
                  </a:lnTo>
                  <a:lnTo>
                    <a:pt x="4654919" y="1104899"/>
                  </a:lnTo>
                  <a:lnTo>
                    <a:pt x="4681500" y="1142999"/>
                  </a:lnTo>
                  <a:lnTo>
                    <a:pt x="4707398" y="1181099"/>
                  </a:lnTo>
                  <a:lnTo>
                    <a:pt x="4732602" y="1219199"/>
                  </a:lnTo>
                  <a:lnTo>
                    <a:pt x="4757103" y="1269999"/>
                  </a:lnTo>
                  <a:lnTo>
                    <a:pt x="4780891" y="1308099"/>
                  </a:lnTo>
                  <a:lnTo>
                    <a:pt x="4803956" y="1346199"/>
                  </a:lnTo>
                  <a:lnTo>
                    <a:pt x="4826287" y="1384299"/>
                  </a:lnTo>
                  <a:lnTo>
                    <a:pt x="4847876" y="1435099"/>
                  </a:lnTo>
                  <a:lnTo>
                    <a:pt x="4868713" y="1473199"/>
                  </a:lnTo>
                  <a:lnTo>
                    <a:pt x="4888787" y="1523999"/>
                  </a:lnTo>
                  <a:lnTo>
                    <a:pt x="4908088" y="1562099"/>
                  </a:lnTo>
                  <a:lnTo>
                    <a:pt x="4926607" y="1612899"/>
                  </a:lnTo>
                  <a:lnTo>
                    <a:pt x="4944333" y="1650999"/>
                  </a:lnTo>
                  <a:lnTo>
                    <a:pt x="4961258" y="1701799"/>
                  </a:lnTo>
                  <a:lnTo>
                    <a:pt x="4977370" y="1739899"/>
                  </a:lnTo>
                  <a:lnTo>
                    <a:pt x="4992661" y="1790699"/>
                  </a:lnTo>
                  <a:lnTo>
                    <a:pt x="5007119" y="1841499"/>
                  </a:lnTo>
                  <a:lnTo>
                    <a:pt x="5017684" y="1879599"/>
                  </a:lnTo>
                  <a:lnTo>
                    <a:pt x="5021962" y="1930399"/>
                  </a:lnTo>
                  <a:lnTo>
                    <a:pt x="5020094" y="1981199"/>
                  </a:lnTo>
                  <a:lnTo>
                    <a:pt x="5012221" y="2019299"/>
                  </a:lnTo>
                  <a:lnTo>
                    <a:pt x="4998483" y="2070099"/>
                  </a:lnTo>
                  <a:lnTo>
                    <a:pt x="4979022" y="2108199"/>
                  </a:lnTo>
                  <a:lnTo>
                    <a:pt x="4953977" y="2146299"/>
                  </a:lnTo>
                  <a:lnTo>
                    <a:pt x="4923490" y="2184399"/>
                  </a:lnTo>
                  <a:lnTo>
                    <a:pt x="4888403" y="2222499"/>
                  </a:lnTo>
                  <a:lnTo>
                    <a:pt x="4849855" y="2247899"/>
                  </a:lnTo>
                  <a:lnTo>
                    <a:pt x="4808426" y="2273299"/>
                  </a:lnTo>
                  <a:lnTo>
                    <a:pt x="4764697" y="2285999"/>
                  </a:lnTo>
                  <a:lnTo>
                    <a:pt x="4719248" y="2298699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10847607" y="2940566"/>
            <a:ext cx="5335270" cy="4261485"/>
          </a:xfrm>
          <a:prstGeom prst="rect">
            <a:avLst/>
          </a:prstGeom>
        </p:spPr>
        <p:txBody>
          <a:bodyPr wrap="square" lIns="0" tIns="59309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4670"/>
              </a:spcBef>
            </a:pPr>
            <a:r>
              <a:rPr dirty="0" sz="8100" spc="595" b="1">
                <a:latin typeface="Trebuchet MS"/>
                <a:cs typeface="Trebuchet MS"/>
              </a:rPr>
              <a:t>96%</a:t>
            </a:r>
            <a:endParaRPr sz="8100">
              <a:latin typeface="Trebuchet MS"/>
              <a:cs typeface="Trebuchet MS"/>
            </a:endParaRPr>
          </a:p>
          <a:p>
            <a:pPr algn="ctr" marL="12700" marR="5080" indent="-635">
              <a:lnSpc>
                <a:spcPts val="5480"/>
              </a:lnSpc>
              <a:spcBef>
                <a:spcPts val="2725"/>
              </a:spcBef>
            </a:pPr>
            <a:r>
              <a:rPr dirty="0" sz="4600" spc="-180">
                <a:latin typeface="Arial MT"/>
                <a:cs typeface="Arial MT"/>
              </a:rPr>
              <a:t>das</a:t>
            </a:r>
            <a:r>
              <a:rPr dirty="0" sz="4600" spc="-140">
                <a:latin typeface="Arial MT"/>
                <a:cs typeface="Arial MT"/>
              </a:rPr>
              <a:t> </a:t>
            </a:r>
            <a:r>
              <a:rPr dirty="0" sz="4600" spc="-55">
                <a:latin typeface="Arial MT"/>
                <a:cs typeface="Arial MT"/>
              </a:rPr>
              <a:t>edificações</a:t>
            </a:r>
            <a:r>
              <a:rPr dirty="0" sz="4600" spc="-260">
                <a:latin typeface="Arial MT"/>
                <a:cs typeface="Arial MT"/>
              </a:rPr>
              <a:t> </a:t>
            </a:r>
            <a:r>
              <a:rPr dirty="0" sz="4600" spc="-25">
                <a:latin typeface="Arial MT"/>
                <a:cs typeface="Arial MT"/>
              </a:rPr>
              <a:t>já </a:t>
            </a:r>
            <a:r>
              <a:rPr dirty="0" sz="4600">
                <a:latin typeface="Arial MT"/>
                <a:cs typeface="Arial MT"/>
              </a:rPr>
              <a:t>cumprem</a:t>
            </a:r>
            <a:r>
              <a:rPr dirty="0" sz="4600" spc="-210">
                <a:latin typeface="Arial MT"/>
                <a:cs typeface="Arial MT"/>
              </a:rPr>
              <a:t> </a:t>
            </a:r>
            <a:r>
              <a:rPr dirty="0" sz="4600" spc="-305">
                <a:latin typeface="Arial MT"/>
                <a:cs typeface="Arial MT"/>
              </a:rPr>
              <a:t>as </a:t>
            </a:r>
            <a:r>
              <a:rPr dirty="0" sz="4600" spc="-105">
                <a:latin typeface="Arial MT"/>
                <a:cs typeface="Arial MT"/>
              </a:rPr>
              <a:t>disposições</a:t>
            </a:r>
            <a:r>
              <a:rPr dirty="0" sz="4600" spc="-160">
                <a:latin typeface="Arial MT"/>
                <a:cs typeface="Arial MT"/>
              </a:rPr>
              <a:t> </a:t>
            </a:r>
            <a:r>
              <a:rPr dirty="0" sz="4600">
                <a:latin typeface="Arial MT"/>
                <a:cs typeface="Arial MT"/>
              </a:rPr>
              <a:t>do</a:t>
            </a:r>
            <a:r>
              <a:rPr dirty="0" sz="4600" spc="-155">
                <a:latin typeface="Arial MT"/>
                <a:cs typeface="Arial MT"/>
              </a:rPr>
              <a:t> </a:t>
            </a:r>
            <a:r>
              <a:rPr dirty="0" sz="4600" spc="-475">
                <a:latin typeface="Arial MT"/>
                <a:cs typeface="Arial MT"/>
              </a:rPr>
              <a:t>PGRS</a:t>
            </a:r>
            <a:endParaRPr sz="4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03542"/>
          <a:ext cx="16338550" cy="11614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84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14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60">
                          <a:latin typeface="Tahoma"/>
                          <a:cs typeface="Tahoma"/>
                        </a:rPr>
                        <a:t>Monitorar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implementação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PGRS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julho/2023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360435" y="3988812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15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015826" y="4014149"/>
            <a:ext cx="14249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Gestão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Resíduos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03864" y="4014149"/>
            <a:ext cx="22161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60">
                <a:latin typeface="Tahoma"/>
                <a:cs typeface="Tahoma"/>
              </a:rPr>
              <a:t>Monitorar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execução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do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PGRS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872786" y="3882704"/>
            <a:ext cx="202311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Divisão</a:t>
            </a:r>
            <a:r>
              <a:rPr dirty="0" sz="1200" spc="50">
                <a:latin typeface="Tahoma"/>
                <a:cs typeface="Tahoma"/>
              </a:rPr>
              <a:t> de </a:t>
            </a:r>
            <a:r>
              <a:rPr dirty="0" sz="1200" spc="-10">
                <a:latin typeface="Tahoma"/>
                <a:cs typeface="Tahoma"/>
              </a:rPr>
              <a:t>Sustentabilidade, </a:t>
            </a:r>
            <a:r>
              <a:rPr dirty="0" sz="1200" spc="20">
                <a:latin typeface="Tahoma"/>
                <a:cs typeface="Tahoma"/>
              </a:rPr>
              <a:t>Acessibilidade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Inclusão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483721" y="4014149"/>
            <a:ext cx="9245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janeiro/2023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177044" y="4014149"/>
            <a:ext cx="11544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dezembro/2026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985859" y="4014149"/>
            <a:ext cx="1113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Em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andamento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192194" y="4014149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60435" y="4607937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16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015826" y="4633274"/>
            <a:ext cx="14249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Gestão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Resíduos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803864" y="4501829"/>
            <a:ext cx="3802379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Conferir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a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destinação</a:t>
            </a:r>
            <a:r>
              <a:rPr dirty="0" sz="1200" spc="55">
                <a:latin typeface="Tahoma"/>
                <a:cs typeface="Tahoma"/>
              </a:rPr>
              <a:t> dos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resíduos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em</a:t>
            </a:r>
            <a:r>
              <a:rPr dirty="0" sz="1200" spc="55">
                <a:latin typeface="Tahoma"/>
                <a:cs typeface="Tahoma"/>
              </a:rPr>
              <a:t> Porto </a:t>
            </a:r>
            <a:r>
              <a:rPr dirty="0" sz="1200" spc="10">
                <a:latin typeface="Tahoma"/>
                <a:cs typeface="Tahoma"/>
              </a:rPr>
              <a:t>Alegre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e </a:t>
            </a:r>
            <a:r>
              <a:rPr dirty="0" sz="1200" spc="-10">
                <a:latin typeface="Tahoma"/>
                <a:cs typeface="Tahoma"/>
              </a:rPr>
              <a:t>interior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872786" y="4501829"/>
            <a:ext cx="202311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Divisão</a:t>
            </a:r>
            <a:r>
              <a:rPr dirty="0" sz="1200" spc="50">
                <a:latin typeface="Tahoma"/>
                <a:cs typeface="Tahoma"/>
              </a:rPr>
              <a:t> de </a:t>
            </a:r>
            <a:r>
              <a:rPr dirty="0" sz="1200" spc="-10">
                <a:latin typeface="Tahoma"/>
                <a:cs typeface="Tahoma"/>
              </a:rPr>
              <a:t>Sustentabilidade, </a:t>
            </a:r>
            <a:r>
              <a:rPr dirty="0" sz="1200" spc="20">
                <a:latin typeface="Tahoma"/>
                <a:cs typeface="Tahoma"/>
              </a:rPr>
              <a:t>Acessibilidade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Inclusão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572422" y="4633274"/>
            <a:ext cx="7473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abril/2023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2361293" y="4633274"/>
            <a:ext cx="7854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julho/2023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4091973" y="4633274"/>
            <a:ext cx="9010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65">
                <a:latin typeface="Tahoma"/>
                <a:cs typeface="Tahoma"/>
              </a:rPr>
              <a:t>Não</a:t>
            </a:r>
            <a:r>
              <a:rPr dirty="0" sz="1200" spc="-5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iniciada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6192194" y="4633274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360435" y="5331838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17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015826" y="5357174"/>
            <a:ext cx="14249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Gestão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Resíduos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803864" y="5120954"/>
            <a:ext cx="3683000" cy="654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30">
                <a:latin typeface="Tahoma"/>
                <a:cs typeface="Tahoma"/>
              </a:rPr>
              <a:t>Destinar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forma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30">
                <a:latin typeface="Tahoma"/>
                <a:cs typeface="Tahoma"/>
              </a:rPr>
              <a:t>ambientalmente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adequada</a:t>
            </a:r>
            <a:r>
              <a:rPr dirty="0" sz="1200" spc="10">
                <a:latin typeface="Tahoma"/>
                <a:cs typeface="Tahoma"/>
              </a:rPr>
              <a:t> </a:t>
            </a:r>
            <a:r>
              <a:rPr dirty="0" sz="1200" spc="-25">
                <a:latin typeface="Tahoma"/>
                <a:cs typeface="Tahoma"/>
              </a:rPr>
              <a:t>as </a:t>
            </a:r>
            <a:r>
              <a:rPr dirty="0" sz="1200" spc="50">
                <a:latin typeface="Tahoma"/>
                <a:cs typeface="Tahoma"/>
              </a:rPr>
              <a:t>lâmpadas</a:t>
            </a:r>
            <a:r>
              <a:rPr dirty="0" sz="1200" spc="7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armazenadas</a:t>
            </a:r>
            <a:r>
              <a:rPr dirty="0" sz="1200" spc="7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nas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unidades</a:t>
            </a:r>
            <a:r>
              <a:rPr dirty="0" sz="1200" spc="7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judiciárias</a:t>
            </a:r>
            <a:r>
              <a:rPr dirty="0" sz="1200" spc="7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do </a:t>
            </a:r>
            <a:r>
              <a:rPr dirty="0" sz="1200" spc="10">
                <a:latin typeface="Tahoma"/>
                <a:cs typeface="Tahoma"/>
              </a:rPr>
              <a:t>interior</a:t>
            </a:r>
            <a:r>
              <a:rPr dirty="0" sz="1200" spc="65">
                <a:latin typeface="Tahoma"/>
                <a:cs typeface="Tahoma"/>
              </a:rPr>
              <a:t> do </a:t>
            </a:r>
            <a:r>
              <a:rPr dirty="0" sz="1200" spc="-10">
                <a:latin typeface="Tahoma"/>
                <a:cs typeface="Tahoma"/>
              </a:rPr>
              <a:t>Estado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872786" y="5225729"/>
            <a:ext cx="201485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Secretaria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Manutenção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e </a:t>
            </a:r>
            <a:r>
              <a:rPr dirty="0" sz="1200" spc="-10">
                <a:latin typeface="Tahoma"/>
                <a:cs typeface="Tahoma"/>
              </a:rPr>
              <a:t>Projetos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0483721" y="5357174"/>
            <a:ext cx="9245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janeiro/2022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2171537" y="5357174"/>
            <a:ext cx="11652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novembro/2023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4162667" y="5357174"/>
            <a:ext cx="7594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Cancelada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6192194" y="5357174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34" name="object 34" descr=""/>
          <p:cNvGraphicFramePr>
            <a:graphicFrameLocks noGrp="1"/>
          </p:cNvGraphicFramePr>
          <p:nvPr/>
        </p:nvGraphicFramePr>
        <p:xfrm>
          <a:off x="997493" y="5921458"/>
          <a:ext cx="16338550" cy="3009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18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46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Padronizar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descarte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pilhas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baterias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interior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19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Ecopontos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20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compostagem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julho/2023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21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Publicar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atualização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PGRS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julho/2023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22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85153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Identificar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organizar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eletrônicos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produzidos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pelo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TRT4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julho/2023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35" name="object 35" descr=""/>
          <p:cNvGrpSpPr/>
          <p:nvPr/>
        </p:nvGrpSpPr>
        <p:grpSpPr>
          <a:xfrm>
            <a:off x="997493" y="3798249"/>
            <a:ext cx="16262350" cy="2095500"/>
            <a:chOff x="997493" y="3798249"/>
            <a:chExt cx="16262350" cy="2095500"/>
          </a:xfrm>
        </p:grpSpPr>
        <p:sp>
          <p:nvSpPr>
            <p:cNvPr id="36" name="object 36" descr=""/>
            <p:cNvSpPr/>
            <p:nvPr/>
          </p:nvSpPr>
          <p:spPr>
            <a:xfrm>
              <a:off x="997483" y="3798251"/>
              <a:ext cx="9525" cy="647700"/>
            </a:xfrm>
            <a:custGeom>
              <a:avLst/>
              <a:gdLst/>
              <a:ahLst/>
              <a:cxnLst/>
              <a:rect l="l" t="t" r="r" b="b"/>
              <a:pathLst>
                <a:path w="9525" h="647700">
                  <a:moveTo>
                    <a:pt x="9525" y="638175"/>
                  </a:moveTo>
                  <a:lnTo>
                    <a:pt x="0" y="638175"/>
                  </a:lnTo>
                  <a:lnTo>
                    <a:pt x="0" y="647700"/>
                  </a:lnTo>
                  <a:lnTo>
                    <a:pt x="9525" y="647700"/>
                  </a:lnTo>
                  <a:lnTo>
                    <a:pt x="9525" y="638175"/>
                  </a:lnTo>
                  <a:close/>
                </a:path>
                <a:path w="9525" h="64770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002256" y="44736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997483" y="3798251"/>
              <a:ext cx="955040" cy="2095500"/>
            </a:xfrm>
            <a:custGeom>
              <a:avLst/>
              <a:gdLst/>
              <a:ahLst/>
              <a:cxnLst/>
              <a:rect l="l" t="t" r="r" b="b"/>
              <a:pathLst>
                <a:path w="955039" h="2095500">
                  <a:moveTo>
                    <a:pt x="9525" y="2085975"/>
                  </a:moveTo>
                  <a:lnTo>
                    <a:pt x="0" y="2085975"/>
                  </a:lnTo>
                  <a:lnTo>
                    <a:pt x="0" y="2095500"/>
                  </a:lnTo>
                  <a:lnTo>
                    <a:pt x="9525" y="2095500"/>
                  </a:lnTo>
                  <a:lnTo>
                    <a:pt x="9525" y="2085975"/>
                  </a:lnTo>
                  <a:close/>
                </a:path>
                <a:path w="955039" h="2095500">
                  <a:moveTo>
                    <a:pt x="9525" y="1238250"/>
                  </a:moveTo>
                  <a:lnTo>
                    <a:pt x="0" y="1238250"/>
                  </a:lnTo>
                  <a:lnTo>
                    <a:pt x="0" y="1247775"/>
                  </a:lnTo>
                  <a:lnTo>
                    <a:pt x="9525" y="1247775"/>
                  </a:lnTo>
                  <a:lnTo>
                    <a:pt x="9525" y="1238250"/>
                  </a:lnTo>
                  <a:close/>
                </a:path>
                <a:path w="955039" h="2095500">
                  <a:moveTo>
                    <a:pt x="954836" y="638175"/>
                  </a:moveTo>
                  <a:lnTo>
                    <a:pt x="945311" y="638175"/>
                  </a:lnTo>
                  <a:lnTo>
                    <a:pt x="945311" y="647700"/>
                  </a:lnTo>
                  <a:lnTo>
                    <a:pt x="954836" y="647700"/>
                  </a:lnTo>
                  <a:lnTo>
                    <a:pt x="954836" y="638175"/>
                  </a:lnTo>
                  <a:close/>
                </a:path>
                <a:path w="955039" h="209550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947563" y="44736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942795" y="3798251"/>
              <a:ext cx="1797685" cy="2095500"/>
            </a:xfrm>
            <a:custGeom>
              <a:avLst/>
              <a:gdLst/>
              <a:ahLst/>
              <a:cxnLst/>
              <a:rect l="l" t="t" r="r" b="b"/>
              <a:pathLst>
                <a:path w="1797685" h="2095500">
                  <a:moveTo>
                    <a:pt x="9525" y="2085975"/>
                  </a:moveTo>
                  <a:lnTo>
                    <a:pt x="0" y="2085975"/>
                  </a:lnTo>
                  <a:lnTo>
                    <a:pt x="0" y="2095500"/>
                  </a:lnTo>
                  <a:lnTo>
                    <a:pt x="9525" y="2095500"/>
                  </a:lnTo>
                  <a:lnTo>
                    <a:pt x="9525" y="2085975"/>
                  </a:lnTo>
                  <a:close/>
                </a:path>
                <a:path w="1797685" h="2095500">
                  <a:moveTo>
                    <a:pt x="9525" y="1238250"/>
                  </a:moveTo>
                  <a:lnTo>
                    <a:pt x="0" y="1238250"/>
                  </a:lnTo>
                  <a:lnTo>
                    <a:pt x="0" y="1247775"/>
                  </a:lnTo>
                  <a:lnTo>
                    <a:pt x="9525" y="1247775"/>
                  </a:lnTo>
                  <a:lnTo>
                    <a:pt x="9525" y="1238250"/>
                  </a:lnTo>
                  <a:close/>
                </a:path>
                <a:path w="1797685" h="2095500">
                  <a:moveTo>
                    <a:pt x="1797558" y="638175"/>
                  </a:moveTo>
                  <a:lnTo>
                    <a:pt x="1788033" y="638175"/>
                  </a:lnTo>
                  <a:lnTo>
                    <a:pt x="1788033" y="647700"/>
                  </a:lnTo>
                  <a:lnTo>
                    <a:pt x="1797558" y="647700"/>
                  </a:lnTo>
                  <a:lnTo>
                    <a:pt x="1797558" y="638175"/>
                  </a:lnTo>
                  <a:close/>
                </a:path>
                <a:path w="1797685" h="209550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3735601" y="44736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3730828" y="3798251"/>
              <a:ext cx="4078604" cy="2095500"/>
            </a:xfrm>
            <a:custGeom>
              <a:avLst/>
              <a:gdLst/>
              <a:ahLst/>
              <a:cxnLst/>
              <a:rect l="l" t="t" r="r" b="b"/>
              <a:pathLst>
                <a:path w="4078604" h="2095500">
                  <a:moveTo>
                    <a:pt x="9525" y="2085975"/>
                  </a:moveTo>
                  <a:lnTo>
                    <a:pt x="0" y="2085975"/>
                  </a:lnTo>
                  <a:lnTo>
                    <a:pt x="0" y="2095500"/>
                  </a:lnTo>
                  <a:lnTo>
                    <a:pt x="9525" y="2095500"/>
                  </a:lnTo>
                  <a:lnTo>
                    <a:pt x="9525" y="2085975"/>
                  </a:lnTo>
                  <a:close/>
                </a:path>
                <a:path w="4078604" h="2095500">
                  <a:moveTo>
                    <a:pt x="9525" y="1238250"/>
                  </a:moveTo>
                  <a:lnTo>
                    <a:pt x="0" y="1238250"/>
                  </a:lnTo>
                  <a:lnTo>
                    <a:pt x="0" y="1247775"/>
                  </a:lnTo>
                  <a:lnTo>
                    <a:pt x="9525" y="1247775"/>
                  </a:lnTo>
                  <a:lnTo>
                    <a:pt x="9525" y="1238250"/>
                  </a:lnTo>
                  <a:close/>
                </a:path>
                <a:path w="4078604" h="2095500">
                  <a:moveTo>
                    <a:pt x="4078452" y="638175"/>
                  </a:moveTo>
                  <a:lnTo>
                    <a:pt x="4068927" y="638175"/>
                  </a:lnTo>
                  <a:lnTo>
                    <a:pt x="4068927" y="647700"/>
                  </a:lnTo>
                  <a:lnTo>
                    <a:pt x="4078452" y="647700"/>
                  </a:lnTo>
                  <a:lnTo>
                    <a:pt x="4078452" y="638175"/>
                  </a:lnTo>
                  <a:close/>
                </a:path>
                <a:path w="4078604" h="209550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7804523" y="44736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7799755" y="3798251"/>
              <a:ext cx="2227580" cy="2095500"/>
            </a:xfrm>
            <a:custGeom>
              <a:avLst/>
              <a:gdLst/>
              <a:ahLst/>
              <a:cxnLst/>
              <a:rect l="l" t="t" r="r" b="b"/>
              <a:pathLst>
                <a:path w="2227579" h="2095500">
                  <a:moveTo>
                    <a:pt x="9525" y="2085975"/>
                  </a:moveTo>
                  <a:lnTo>
                    <a:pt x="0" y="2085975"/>
                  </a:lnTo>
                  <a:lnTo>
                    <a:pt x="0" y="2095500"/>
                  </a:lnTo>
                  <a:lnTo>
                    <a:pt x="9525" y="2095500"/>
                  </a:lnTo>
                  <a:lnTo>
                    <a:pt x="9525" y="2085975"/>
                  </a:lnTo>
                  <a:close/>
                </a:path>
                <a:path w="2227579" h="2095500">
                  <a:moveTo>
                    <a:pt x="9525" y="1238250"/>
                  </a:moveTo>
                  <a:lnTo>
                    <a:pt x="0" y="1238250"/>
                  </a:lnTo>
                  <a:lnTo>
                    <a:pt x="0" y="1247775"/>
                  </a:lnTo>
                  <a:lnTo>
                    <a:pt x="9525" y="1247775"/>
                  </a:lnTo>
                  <a:lnTo>
                    <a:pt x="9525" y="1238250"/>
                  </a:lnTo>
                  <a:close/>
                </a:path>
                <a:path w="2227579" h="2095500">
                  <a:moveTo>
                    <a:pt x="2227249" y="638175"/>
                  </a:moveTo>
                  <a:lnTo>
                    <a:pt x="2217724" y="638175"/>
                  </a:lnTo>
                  <a:lnTo>
                    <a:pt x="2217724" y="647700"/>
                  </a:lnTo>
                  <a:lnTo>
                    <a:pt x="2227249" y="647700"/>
                  </a:lnTo>
                  <a:lnTo>
                    <a:pt x="2227249" y="638175"/>
                  </a:lnTo>
                  <a:close/>
                </a:path>
                <a:path w="2227579" h="209550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0022254" y="44736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10017480" y="3798251"/>
              <a:ext cx="1818005" cy="2095500"/>
            </a:xfrm>
            <a:custGeom>
              <a:avLst/>
              <a:gdLst/>
              <a:ahLst/>
              <a:cxnLst/>
              <a:rect l="l" t="t" r="r" b="b"/>
              <a:pathLst>
                <a:path w="1818004" h="2095500">
                  <a:moveTo>
                    <a:pt x="9525" y="2085975"/>
                  </a:moveTo>
                  <a:lnTo>
                    <a:pt x="0" y="2085975"/>
                  </a:lnTo>
                  <a:lnTo>
                    <a:pt x="0" y="2095500"/>
                  </a:lnTo>
                  <a:lnTo>
                    <a:pt x="9525" y="2095500"/>
                  </a:lnTo>
                  <a:lnTo>
                    <a:pt x="9525" y="2085975"/>
                  </a:lnTo>
                  <a:close/>
                </a:path>
                <a:path w="1818004" h="2095500">
                  <a:moveTo>
                    <a:pt x="9525" y="1238250"/>
                  </a:moveTo>
                  <a:lnTo>
                    <a:pt x="0" y="1238250"/>
                  </a:lnTo>
                  <a:lnTo>
                    <a:pt x="0" y="1247775"/>
                  </a:lnTo>
                  <a:lnTo>
                    <a:pt x="9525" y="1247775"/>
                  </a:lnTo>
                  <a:lnTo>
                    <a:pt x="9525" y="1238250"/>
                  </a:lnTo>
                  <a:close/>
                </a:path>
                <a:path w="1818004" h="2095500">
                  <a:moveTo>
                    <a:pt x="1817598" y="638175"/>
                  </a:moveTo>
                  <a:lnTo>
                    <a:pt x="1808073" y="638175"/>
                  </a:lnTo>
                  <a:lnTo>
                    <a:pt x="1808073" y="647700"/>
                  </a:lnTo>
                  <a:lnTo>
                    <a:pt x="1817598" y="647700"/>
                  </a:lnTo>
                  <a:lnTo>
                    <a:pt x="1817598" y="638175"/>
                  </a:lnTo>
                  <a:close/>
                </a:path>
                <a:path w="1818004" h="20955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1830324" y="44736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11825555" y="3798251"/>
              <a:ext cx="1818005" cy="2095500"/>
            </a:xfrm>
            <a:custGeom>
              <a:avLst/>
              <a:gdLst/>
              <a:ahLst/>
              <a:cxnLst/>
              <a:rect l="l" t="t" r="r" b="b"/>
              <a:pathLst>
                <a:path w="1818005" h="2095500">
                  <a:moveTo>
                    <a:pt x="9525" y="2085975"/>
                  </a:moveTo>
                  <a:lnTo>
                    <a:pt x="0" y="2085975"/>
                  </a:lnTo>
                  <a:lnTo>
                    <a:pt x="0" y="2095500"/>
                  </a:lnTo>
                  <a:lnTo>
                    <a:pt x="9525" y="2095500"/>
                  </a:lnTo>
                  <a:lnTo>
                    <a:pt x="9525" y="2085975"/>
                  </a:lnTo>
                  <a:close/>
                </a:path>
                <a:path w="1818005" h="2095500">
                  <a:moveTo>
                    <a:pt x="9525" y="1238250"/>
                  </a:moveTo>
                  <a:lnTo>
                    <a:pt x="0" y="1238250"/>
                  </a:lnTo>
                  <a:lnTo>
                    <a:pt x="0" y="1247775"/>
                  </a:lnTo>
                  <a:lnTo>
                    <a:pt x="9525" y="1247775"/>
                  </a:lnTo>
                  <a:lnTo>
                    <a:pt x="9525" y="1238250"/>
                  </a:lnTo>
                  <a:close/>
                </a:path>
                <a:path w="1818005" h="2095500">
                  <a:moveTo>
                    <a:pt x="1817598" y="638175"/>
                  </a:moveTo>
                  <a:lnTo>
                    <a:pt x="1808073" y="638175"/>
                  </a:lnTo>
                  <a:lnTo>
                    <a:pt x="1808073" y="647700"/>
                  </a:lnTo>
                  <a:lnTo>
                    <a:pt x="1817598" y="647700"/>
                  </a:lnTo>
                  <a:lnTo>
                    <a:pt x="1817598" y="638175"/>
                  </a:lnTo>
                  <a:close/>
                </a:path>
                <a:path w="1818005" h="20955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3638395" y="44736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3633628" y="3798251"/>
              <a:ext cx="1818005" cy="2095500"/>
            </a:xfrm>
            <a:custGeom>
              <a:avLst/>
              <a:gdLst/>
              <a:ahLst/>
              <a:cxnLst/>
              <a:rect l="l" t="t" r="r" b="b"/>
              <a:pathLst>
                <a:path w="1818005" h="2095500">
                  <a:moveTo>
                    <a:pt x="9525" y="2085975"/>
                  </a:moveTo>
                  <a:lnTo>
                    <a:pt x="0" y="2085975"/>
                  </a:lnTo>
                  <a:lnTo>
                    <a:pt x="0" y="2095500"/>
                  </a:lnTo>
                  <a:lnTo>
                    <a:pt x="9525" y="2095500"/>
                  </a:lnTo>
                  <a:lnTo>
                    <a:pt x="9525" y="2085975"/>
                  </a:lnTo>
                  <a:close/>
                </a:path>
                <a:path w="1818005" h="2095500">
                  <a:moveTo>
                    <a:pt x="9525" y="1238250"/>
                  </a:moveTo>
                  <a:lnTo>
                    <a:pt x="0" y="1238250"/>
                  </a:lnTo>
                  <a:lnTo>
                    <a:pt x="0" y="1247775"/>
                  </a:lnTo>
                  <a:lnTo>
                    <a:pt x="9525" y="1247775"/>
                  </a:lnTo>
                  <a:lnTo>
                    <a:pt x="9525" y="1238250"/>
                  </a:lnTo>
                  <a:close/>
                </a:path>
                <a:path w="1818005" h="2095500">
                  <a:moveTo>
                    <a:pt x="1817598" y="638175"/>
                  </a:moveTo>
                  <a:lnTo>
                    <a:pt x="1808073" y="638175"/>
                  </a:lnTo>
                  <a:lnTo>
                    <a:pt x="1808073" y="647700"/>
                  </a:lnTo>
                  <a:lnTo>
                    <a:pt x="1817598" y="647700"/>
                  </a:lnTo>
                  <a:lnTo>
                    <a:pt x="1817598" y="638175"/>
                  </a:lnTo>
                  <a:close/>
                </a:path>
                <a:path w="1818005" h="20955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15446467" y="44736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5441701" y="3798251"/>
              <a:ext cx="1818005" cy="2095500"/>
            </a:xfrm>
            <a:custGeom>
              <a:avLst/>
              <a:gdLst/>
              <a:ahLst/>
              <a:cxnLst/>
              <a:rect l="l" t="t" r="r" b="b"/>
              <a:pathLst>
                <a:path w="1818005" h="2095500">
                  <a:moveTo>
                    <a:pt x="9525" y="2085975"/>
                  </a:moveTo>
                  <a:lnTo>
                    <a:pt x="0" y="2085975"/>
                  </a:lnTo>
                  <a:lnTo>
                    <a:pt x="0" y="2095500"/>
                  </a:lnTo>
                  <a:lnTo>
                    <a:pt x="9525" y="2095500"/>
                  </a:lnTo>
                  <a:lnTo>
                    <a:pt x="9525" y="2085975"/>
                  </a:lnTo>
                  <a:close/>
                </a:path>
                <a:path w="1818005" h="2095500">
                  <a:moveTo>
                    <a:pt x="9525" y="1238250"/>
                  </a:moveTo>
                  <a:lnTo>
                    <a:pt x="0" y="1238250"/>
                  </a:lnTo>
                  <a:lnTo>
                    <a:pt x="0" y="1247775"/>
                  </a:lnTo>
                  <a:lnTo>
                    <a:pt x="9525" y="1247775"/>
                  </a:lnTo>
                  <a:lnTo>
                    <a:pt x="9525" y="1238250"/>
                  </a:lnTo>
                  <a:close/>
                </a:path>
                <a:path w="1818005" h="2095500">
                  <a:moveTo>
                    <a:pt x="1817585" y="638175"/>
                  </a:moveTo>
                  <a:lnTo>
                    <a:pt x="1808060" y="638175"/>
                  </a:lnTo>
                  <a:lnTo>
                    <a:pt x="1808060" y="647700"/>
                  </a:lnTo>
                  <a:lnTo>
                    <a:pt x="1817585" y="647700"/>
                  </a:lnTo>
                  <a:lnTo>
                    <a:pt x="1817585" y="638175"/>
                  </a:lnTo>
                  <a:close/>
                </a:path>
                <a:path w="1818005" h="209550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17254536" y="44736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997483" y="3817301"/>
              <a:ext cx="16262350" cy="2076450"/>
            </a:xfrm>
            <a:custGeom>
              <a:avLst/>
              <a:gdLst/>
              <a:ahLst/>
              <a:cxnLst/>
              <a:rect l="l" t="t" r="r" b="b"/>
              <a:pathLst>
                <a:path w="16262350" h="20764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076450">
                  <a:moveTo>
                    <a:pt x="16261804" y="2066925"/>
                  </a:moveTo>
                  <a:lnTo>
                    <a:pt x="16252279" y="2066925"/>
                  </a:lnTo>
                  <a:lnTo>
                    <a:pt x="16252279" y="2076450"/>
                  </a:lnTo>
                  <a:lnTo>
                    <a:pt x="16261804" y="2076450"/>
                  </a:lnTo>
                  <a:lnTo>
                    <a:pt x="16261804" y="2066925"/>
                  </a:lnTo>
                  <a:close/>
                </a:path>
                <a:path w="16262350" h="2076450">
                  <a:moveTo>
                    <a:pt x="16261804" y="1219200"/>
                  </a:moveTo>
                  <a:lnTo>
                    <a:pt x="16252279" y="1219200"/>
                  </a:lnTo>
                  <a:lnTo>
                    <a:pt x="16252279" y="1228725"/>
                  </a:lnTo>
                  <a:lnTo>
                    <a:pt x="16261804" y="1228725"/>
                  </a:lnTo>
                  <a:lnTo>
                    <a:pt x="16261804" y="121920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1002256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997483" y="3817301"/>
              <a:ext cx="955040" cy="609600"/>
            </a:xfrm>
            <a:custGeom>
              <a:avLst/>
              <a:gdLst/>
              <a:ahLst/>
              <a:cxnLst/>
              <a:rect l="l" t="t" r="r" b="b"/>
              <a:pathLst>
                <a:path w="95503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955039" h="60960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1947563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1942795" y="3817301"/>
              <a:ext cx="1797685" cy="609600"/>
            </a:xfrm>
            <a:custGeom>
              <a:avLst/>
              <a:gdLst/>
              <a:ahLst/>
              <a:cxnLst/>
              <a:rect l="l" t="t" r="r" b="b"/>
              <a:pathLst>
                <a:path w="179768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797685" h="60960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3735601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3730828" y="3817301"/>
              <a:ext cx="4078604" cy="609600"/>
            </a:xfrm>
            <a:custGeom>
              <a:avLst/>
              <a:gdLst/>
              <a:ahLst/>
              <a:cxnLst/>
              <a:rect l="l" t="t" r="r" b="b"/>
              <a:pathLst>
                <a:path w="40786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4078604" h="60960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7804523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7799755" y="3817301"/>
              <a:ext cx="2227580" cy="609600"/>
            </a:xfrm>
            <a:custGeom>
              <a:avLst/>
              <a:gdLst/>
              <a:ahLst/>
              <a:cxnLst/>
              <a:rect l="l" t="t" r="r" b="b"/>
              <a:pathLst>
                <a:path w="222757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2227579" h="60960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10022254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10017480" y="3817301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4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11830324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11825555" y="3817301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13638395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13633628" y="3817301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15446467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15441701" y="3817301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17254536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997483" y="4417376"/>
              <a:ext cx="16262350" cy="647700"/>
            </a:xfrm>
            <a:custGeom>
              <a:avLst/>
              <a:gdLst/>
              <a:ahLst/>
              <a:cxnLst/>
              <a:rect l="l" t="t" r="r" b="b"/>
              <a:pathLst>
                <a:path w="16262350" h="647700">
                  <a:moveTo>
                    <a:pt x="9525" y="638175"/>
                  </a:moveTo>
                  <a:lnTo>
                    <a:pt x="0" y="638175"/>
                  </a:lnTo>
                  <a:lnTo>
                    <a:pt x="0" y="647700"/>
                  </a:lnTo>
                  <a:lnTo>
                    <a:pt x="9525" y="647700"/>
                  </a:lnTo>
                  <a:lnTo>
                    <a:pt x="9525" y="638175"/>
                  </a:lnTo>
                  <a:close/>
                </a:path>
                <a:path w="16262350" h="64770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1002256" y="5091743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997483" y="5055551"/>
              <a:ext cx="955040" cy="819150"/>
            </a:xfrm>
            <a:custGeom>
              <a:avLst/>
              <a:gdLst/>
              <a:ahLst/>
              <a:cxnLst/>
              <a:rect l="l" t="t" r="r" b="b"/>
              <a:pathLst>
                <a:path w="955039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955039" h="81915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1947563" y="5091743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1942795" y="5055551"/>
              <a:ext cx="1797685" cy="819150"/>
            </a:xfrm>
            <a:custGeom>
              <a:avLst/>
              <a:gdLst/>
              <a:ahLst/>
              <a:cxnLst/>
              <a:rect l="l" t="t" r="r" b="b"/>
              <a:pathLst>
                <a:path w="179768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797685" h="81915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3735601" y="5091743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3730828" y="5055551"/>
              <a:ext cx="4078604" cy="819150"/>
            </a:xfrm>
            <a:custGeom>
              <a:avLst/>
              <a:gdLst/>
              <a:ahLst/>
              <a:cxnLst/>
              <a:rect l="l" t="t" r="r" b="b"/>
              <a:pathLst>
                <a:path w="4078604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4078604" h="81915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7804523" y="5091743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7799755" y="5055551"/>
              <a:ext cx="2227580" cy="819150"/>
            </a:xfrm>
            <a:custGeom>
              <a:avLst/>
              <a:gdLst/>
              <a:ahLst/>
              <a:cxnLst/>
              <a:rect l="l" t="t" r="r" b="b"/>
              <a:pathLst>
                <a:path w="2227579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2227579" h="81915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10022254" y="5091743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10017480" y="5055551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4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4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11830324" y="5091743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11825555" y="5055551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13638395" y="5091743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13633628" y="5055551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15446467" y="5091743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15441701" y="5055551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17254536" y="5091743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17249774" y="5865173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997493" y="3812536"/>
              <a:ext cx="955040" cy="619125"/>
            </a:xfrm>
            <a:custGeom>
              <a:avLst/>
              <a:gdLst/>
              <a:ahLst/>
              <a:cxnLst/>
              <a:rect l="l" t="t" r="r" b="b"/>
              <a:pathLst>
                <a:path w="955039" h="619125">
                  <a:moveTo>
                    <a:pt x="0" y="0"/>
                  </a:moveTo>
                  <a:lnTo>
                    <a:pt x="954832" y="0"/>
                  </a:lnTo>
                </a:path>
                <a:path w="955039" h="619125">
                  <a:moveTo>
                    <a:pt x="0" y="619124"/>
                  </a:moveTo>
                  <a:lnTo>
                    <a:pt x="954832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997493" y="5050786"/>
              <a:ext cx="955040" cy="828675"/>
            </a:xfrm>
            <a:custGeom>
              <a:avLst/>
              <a:gdLst/>
              <a:ahLst/>
              <a:cxnLst/>
              <a:rect l="l" t="t" r="r" b="b"/>
              <a:pathLst>
                <a:path w="955039" h="828675">
                  <a:moveTo>
                    <a:pt x="0" y="0"/>
                  </a:moveTo>
                  <a:lnTo>
                    <a:pt x="954832" y="0"/>
                  </a:lnTo>
                </a:path>
                <a:path w="955039" h="828675">
                  <a:moveTo>
                    <a:pt x="0" y="828674"/>
                  </a:moveTo>
                  <a:lnTo>
                    <a:pt x="954832" y="8286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1952326" y="3812536"/>
              <a:ext cx="1788160" cy="619125"/>
            </a:xfrm>
            <a:custGeom>
              <a:avLst/>
              <a:gdLst/>
              <a:ahLst/>
              <a:cxnLst/>
              <a:rect l="l" t="t" r="r" b="b"/>
              <a:pathLst>
                <a:path w="1788160" h="619125">
                  <a:moveTo>
                    <a:pt x="0" y="0"/>
                  </a:moveTo>
                  <a:lnTo>
                    <a:pt x="1788037" y="0"/>
                  </a:lnTo>
                </a:path>
                <a:path w="1788160" h="619125">
                  <a:moveTo>
                    <a:pt x="0" y="619124"/>
                  </a:moveTo>
                  <a:lnTo>
                    <a:pt x="1788037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1952326" y="5050786"/>
              <a:ext cx="1788160" cy="828675"/>
            </a:xfrm>
            <a:custGeom>
              <a:avLst/>
              <a:gdLst/>
              <a:ahLst/>
              <a:cxnLst/>
              <a:rect l="l" t="t" r="r" b="b"/>
              <a:pathLst>
                <a:path w="1788160" h="828675">
                  <a:moveTo>
                    <a:pt x="0" y="0"/>
                  </a:moveTo>
                  <a:lnTo>
                    <a:pt x="1788037" y="0"/>
                  </a:lnTo>
                </a:path>
                <a:path w="1788160" h="828675">
                  <a:moveTo>
                    <a:pt x="0" y="828674"/>
                  </a:moveTo>
                  <a:lnTo>
                    <a:pt x="1788037" y="8286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3740364" y="3812536"/>
              <a:ext cx="4069079" cy="619125"/>
            </a:xfrm>
            <a:custGeom>
              <a:avLst/>
              <a:gdLst/>
              <a:ahLst/>
              <a:cxnLst/>
              <a:rect l="l" t="t" r="r" b="b"/>
              <a:pathLst>
                <a:path w="4069079" h="619125">
                  <a:moveTo>
                    <a:pt x="0" y="0"/>
                  </a:moveTo>
                  <a:lnTo>
                    <a:pt x="4068921" y="0"/>
                  </a:lnTo>
                </a:path>
                <a:path w="4069079" h="619125">
                  <a:moveTo>
                    <a:pt x="0" y="619124"/>
                  </a:moveTo>
                  <a:lnTo>
                    <a:pt x="4068921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3740364" y="5050786"/>
              <a:ext cx="4069079" cy="828675"/>
            </a:xfrm>
            <a:custGeom>
              <a:avLst/>
              <a:gdLst/>
              <a:ahLst/>
              <a:cxnLst/>
              <a:rect l="l" t="t" r="r" b="b"/>
              <a:pathLst>
                <a:path w="4069079" h="828675">
                  <a:moveTo>
                    <a:pt x="0" y="0"/>
                  </a:moveTo>
                  <a:lnTo>
                    <a:pt x="4068921" y="0"/>
                  </a:lnTo>
                </a:path>
                <a:path w="4069079" h="828675">
                  <a:moveTo>
                    <a:pt x="0" y="828674"/>
                  </a:moveTo>
                  <a:lnTo>
                    <a:pt x="4068921" y="8286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7809285" y="3812536"/>
              <a:ext cx="2218055" cy="619125"/>
            </a:xfrm>
            <a:custGeom>
              <a:avLst/>
              <a:gdLst/>
              <a:ahLst/>
              <a:cxnLst/>
              <a:rect l="l" t="t" r="r" b="b"/>
              <a:pathLst>
                <a:path w="2218054" h="619125">
                  <a:moveTo>
                    <a:pt x="0" y="0"/>
                  </a:moveTo>
                  <a:lnTo>
                    <a:pt x="2217731" y="0"/>
                  </a:lnTo>
                </a:path>
                <a:path w="2218054" h="619125">
                  <a:moveTo>
                    <a:pt x="0" y="619124"/>
                  </a:moveTo>
                  <a:lnTo>
                    <a:pt x="2217731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7809285" y="5050786"/>
              <a:ext cx="2218055" cy="828675"/>
            </a:xfrm>
            <a:custGeom>
              <a:avLst/>
              <a:gdLst/>
              <a:ahLst/>
              <a:cxnLst/>
              <a:rect l="l" t="t" r="r" b="b"/>
              <a:pathLst>
                <a:path w="2218054" h="828675">
                  <a:moveTo>
                    <a:pt x="0" y="0"/>
                  </a:moveTo>
                  <a:lnTo>
                    <a:pt x="2217731" y="0"/>
                  </a:lnTo>
                </a:path>
                <a:path w="2218054" h="828675">
                  <a:moveTo>
                    <a:pt x="0" y="828674"/>
                  </a:moveTo>
                  <a:lnTo>
                    <a:pt x="2217731" y="8286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10027016" y="3812536"/>
              <a:ext cx="1808480" cy="619125"/>
            </a:xfrm>
            <a:custGeom>
              <a:avLst/>
              <a:gdLst/>
              <a:ahLst/>
              <a:cxnLst/>
              <a:rect l="l" t="t" r="r" b="b"/>
              <a:pathLst>
                <a:path w="1808479" h="619125">
                  <a:moveTo>
                    <a:pt x="0" y="0"/>
                  </a:moveTo>
                  <a:lnTo>
                    <a:pt x="1808070" y="0"/>
                  </a:lnTo>
                </a:path>
                <a:path w="1808479" h="619125">
                  <a:moveTo>
                    <a:pt x="0" y="619124"/>
                  </a:moveTo>
                  <a:lnTo>
                    <a:pt x="1808070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10027016" y="5050786"/>
              <a:ext cx="1808480" cy="828675"/>
            </a:xfrm>
            <a:custGeom>
              <a:avLst/>
              <a:gdLst/>
              <a:ahLst/>
              <a:cxnLst/>
              <a:rect l="l" t="t" r="r" b="b"/>
              <a:pathLst>
                <a:path w="1808479" h="828675">
                  <a:moveTo>
                    <a:pt x="0" y="0"/>
                  </a:moveTo>
                  <a:lnTo>
                    <a:pt x="1808070" y="0"/>
                  </a:lnTo>
                </a:path>
                <a:path w="1808479" h="828675">
                  <a:moveTo>
                    <a:pt x="0" y="828674"/>
                  </a:moveTo>
                  <a:lnTo>
                    <a:pt x="1808070" y="8286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11835087" y="3812536"/>
              <a:ext cx="5424805" cy="619125"/>
            </a:xfrm>
            <a:custGeom>
              <a:avLst/>
              <a:gdLst/>
              <a:ahLst/>
              <a:cxnLst/>
              <a:rect l="l" t="t" r="r" b="b"/>
              <a:pathLst>
                <a:path w="5424805" h="619125">
                  <a:moveTo>
                    <a:pt x="0" y="0"/>
                  </a:moveTo>
                  <a:lnTo>
                    <a:pt x="5424211" y="0"/>
                  </a:lnTo>
                </a:path>
                <a:path w="5424805" h="619125">
                  <a:moveTo>
                    <a:pt x="0" y="619124"/>
                  </a:moveTo>
                  <a:lnTo>
                    <a:pt x="5424211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11835087" y="5050786"/>
              <a:ext cx="5424805" cy="828675"/>
            </a:xfrm>
            <a:custGeom>
              <a:avLst/>
              <a:gdLst/>
              <a:ahLst/>
              <a:cxnLst/>
              <a:rect l="l" t="t" r="r" b="b"/>
              <a:pathLst>
                <a:path w="5424805" h="828675">
                  <a:moveTo>
                    <a:pt x="0" y="0"/>
                  </a:moveTo>
                  <a:lnTo>
                    <a:pt x="5424211" y="0"/>
                  </a:lnTo>
                </a:path>
                <a:path w="5424805" h="828675">
                  <a:moveTo>
                    <a:pt x="0" y="828674"/>
                  </a:moveTo>
                  <a:lnTo>
                    <a:pt x="5424211" y="8286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3" name="object 103" descr=""/>
          <p:cNvGrpSpPr/>
          <p:nvPr/>
        </p:nvGrpSpPr>
        <p:grpSpPr>
          <a:xfrm>
            <a:off x="997493" y="8960799"/>
            <a:ext cx="16262350" cy="19050"/>
            <a:chOff x="997493" y="8960799"/>
            <a:chExt cx="16262350" cy="19050"/>
          </a:xfrm>
        </p:grpSpPr>
        <p:sp>
          <p:nvSpPr>
            <p:cNvPr id="104" name="object 104" descr=""/>
            <p:cNvSpPr/>
            <p:nvPr/>
          </p:nvSpPr>
          <p:spPr>
            <a:xfrm>
              <a:off x="997483" y="8960802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952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952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952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952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952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952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997493" y="8975087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1952326" y="8975087"/>
              <a:ext cx="5857240" cy="0"/>
            </a:xfrm>
            <a:custGeom>
              <a:avLst/>
              <a:gdLst/>
              <a:ahLst/>
              <a:cxnLst/>
              <a:rect l="l" t="t" r="r" b="b"/>
              <a:pathLst>
                <a:path w="5857240" h="0">
                  <a:moveTo>
                    <a:pt x="0" y="0"/>
                  </a:moveTo>
                  <a:lnTo>
                    <a:pt x="1788037" y="0"/>
                  </a:lnTo>
                </a:path>
                <a:path w="5857240" h="0">
                  <a:moveTo>
                    <a:pt x="1788037" y="0"/>
                  </a:moveTo>
                  <a:lnTo>
                    <a:pt x="585695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7809285" y="8975087"/>
              <a:ext cx="9450070" cy="0"/>
            </a:xfrm>
            <a:custGeom>
              <a:avLst/>
              <a:gdLst/>
              <a:ahLst/>
              <a:cxnLst/>
              <a:rect l="l" t="t" r="r" b="b"/>
              <a:pathLst>
                <a:path w="9450069" h="0">
                  <a:moveTo>
                    <a:pt x="0" y="0"/>
                  </a:moveTo>
                  <a:lnTo>
                    <a:pt x="2217731" y="0"/>
                  </a:lnTo>
                </a:path>
                <a:path w="9450069" h="0">
                  <a:moveTo>
                    <a:pt x="2217731" y="0"/>
                  </a:moveTo>
                  <a:lnTo>
                    <a:pt x="4025801" y="0"/>
                  </a:lnTo>
                </a:path>
                <a:path w="9450069" h="0">
                  <a:moveTo>
                    <a:pt x="4025801" y="0"/>
                  </a:moveTo>
                  <a:lnTo>
                    <a:pt x="945001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8" name="object 10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079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65"/>
              <a:t>Gestão</a:t>
            </a:r>
            <a:r>
              <a:rPr dirty="0" spc="-120"/>
              <a:t> </a:t>
            </a:r>
            <a:r>
              <a:rPr dirty="0" spc="-10"/>
              <a:t>de</a:t>
            </a:r>
            <a:r>
              <a:rPr dirty="0" spc="-145"/>
              <a:t> </a:t>
            </a:r>
            <a:r>
              <a:rPr dirty="0" spc="-100"/>
              <a:t>Resíduos</a:t>
            </a:r>
          </a:p>
        </p:txBody>
      </p:sp>
      <p:sp>
        <p:nvSpPr>
          <p:cNvPr id="109" name="object 109" descr=""/>
          <p:cNvSpPr txBox="1"/>
          <p:nvPr/>
        </p:nvSpPr>
        <p:spPr>
          <a:xfrm>
            <a:off x="984793" y="1990045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110" name="object 110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11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71"/>
                  </a:moveTo>
                  <a:lnTo>
                    <a:pt x="1662188" y="773988"/>
                  </a:lnTo>
                  <a:lnTo>
                    <a:pt x="1658010" y="725855"/>
                  </a:lnTo>
                  <a:lnTo>
                    <a:pt x="1651127" y="678548"/>
                  </a:lnTo>
                  <a:lnTo>
                    <a:pt x="1641640" y="632142"/>
                  </a:lnTo>
                  <a:lnTo>
                    <a:pt x="1629600" y="586701"/>
                  </a:lnTo>
                  <a:lnTo>
                    <a:pt x="1615109" y="542328"/>
                  </a:lnTo>
                  <a:lnTo>
                    <a:pt x="1598244" y="499084"/>
                  </a:lnTo>
                  <a:lnTo>
                    <a:pt x="1579067" y="457060"/>
                  </a:lnTo>
                  <a:lnTo>
                    <a:pt x="1557655" y="416318"/>
                  </a:lnTo>
                  <a:lnTo>
                    <a:pt x="1534109" y="376948"/>
                  </a:lnTo>
                  <a:lnTo>
                    <a:pt x="1508480" y="339013"/>
                  </a:lnTo>
                  <a:lnTo>
                    <a:pt x="1480870" y="302615"/>
                  </a:lnTo>
                  <a:lnTo>
                    <a:pt x="1451343" y="267804"/>
                  </a:lnTo>
                  <a:lnTo>
                    <a:pt x="1419974" y="234683"/>
                  </a:lnTo>
                  <a:lnTo>
                    <a:pt x="1386852" y="203327"/>
                  </a:lnTo>
                  <a:lnTo>
                    <a:pt x="1352054" y="173799"/>
                  </a:lnTo>
                  <a:lnTo>
                    <a:pt x="1315656" y="146189"/>
                  </a:lnTo>
                  <a:lnTo>
                    <a:pt x="1277721" y="120561"/>
                  </a:lnTo>
                  <a:lnTo>
                    <a:pt x="1238351" y="97015"/>
                  </a:lnTo>
                  <a:lnTo>
                    <a:pt x="1197610" y="75603"/>
                  </a:lnTo>
                  <a:lnTo>
                    <a:pt x="1155573" y="56426"/>
                  </a:lnTo>
                  <a:lnTo>
                    <a:pt x="1112329" y="39547"/>
                  </a:lnTo>
                  <a:lnTo>
                    <a:pt x="1067955" y="25057"/>
                  </a:lnTo>
                  <a:lnTo>
                    <a:pt x="1022527" y="13030"/>
                  </a:lnTo>
                  <a:lnTo>
                    <a:pt x="976122" y="3530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71"/>
                  </a:lnTo>
                  <a:lnTo>
                    <a:pt x="0" y="822871"/>
                  </a:lnTo>
                  <a:lnTo>
                    <a:pt x="1422" y="871740"/>
                  </a:lnTo>
                  <a:lnTo>
                    <a:pt x="5600" y="919873"/>
                  </a:lnTo>
                  <a:lnTo>
                    <a:pt x="12484" y="967181"/>
                  </a:lnTo>
                  <a:lnTo>
                    <a:pt x="21971" y="1013587"/>
                  </a:lnTo>
                  <a:lnTo>
                    <a:pt x="34010" y="1059014"/>
                  </a:lnTo>
                  <a:lnTo>
                    <a:pt x="48501" y="1103388"/>
                  </a:lnTo>
                  <a:lnTo>
                    <a:pt x="65366" y="1146632"/>
                  </a:lnTo>
                  <a:lnTo>
                    <a:pt x="84556" y="1188669"/>
                  </a:lnTo>
                  <a:lnTo>
                    <a:pt x="105956" y="1229410"/>
                  </a:lnTo>
                  <a:lnTo>
                    <a:pt x="129501" y="1268780"/>
                  </a:lnTo>
                  <a:lnTo>
                    <a:pt x="155130" y="1306703"/>
                  </a:lnTo>
                  <a:lnTo>
                    <a:pt x="182740" y="1343113"/>
                  </a:lnTo>
                  <a:lnTo>
                    <a:pt x="212267" y="1377911"/>
                  </a:lnTo>
                  <a:lnTo>
                    <a:pt x="243636" y="1411033"/>
                  </a:lnTo>
                  <a:lnTo>
                    <a:pt x="276758" y="1442389"/>
                  </a:lnTo>
                  <a:lnTo>
                    <a:pt x="311556" y="1471930"/>
                  </a:lnTo>
                  <a:lnTo>
                    <a:pt x="347954" y="1499539"/>
                  </a:lnTo>
                  <a:lnTo>
                    <a:pt x="385889" y="1525155"/>
                  </a:lnTo>
                  <a:lnTo>
                    <a:pt x="425259" y="1548714"/>
                  </a:lnTo>
                  <a:lnTo>
                    <a:pt x="466001" y="1570113"/>
                  </a:lnTo>
                  <a:lnTo>
                    <a:pt x="508025" y="1589290"/>
                  </a:lnTo>
                  <a:lnTo>
                    <a:pt x="551268" y="1606169"/>
                  </a:lnTo>
                  <a:lnTo>
                    <a:pt x="595642" y="1620659"/>
                  </a:lnTo>
                  <a:lnTo>
                    <a:pt x="641083" y="1632699"/>
                  </a:lnTo>
                  <a:lnTo>
                    <a:pt x="687489" y="1642186"/>
                  </a:lnTo>
                  <a:lnTo>
                    <a:pt x="734796" y="1649069"/>
                  </a:lnTo>
                  <a:lnTo>
                    <a:pt x="782929" y="1653247"/>
                  </a:lnTo>
                  <a:lnTo>
                    <a:pt x="831799" y="1654657"/>
                  </a:lnTo>
                  <a:lnTo>
                    <a:pt x="880668" y="1653247"/>
                  </a:lnTo>
                  <a:lnTo>
                    <a:pt x="928801" y="1649069"/>
                  </a:lnTo>
                  <a:lnTo>
                    <a:pt x="976122" y="1642186"/>
                  </a:lnTo>
                  <a:lnTo>
                    <a:pt x="1022527" y="1632699"/>
                  </a:lnTo>
                  <a:lnTo>
                    <a:pt x="1067955" y="1620659"/>
                  </a:lnTo>
                  <a:lnTo>
                    <a:pt x="1112329" y="1606169"/>
                  </a:lnTo>
                  <a:lnTo>
                    <a:pt x="1155573" y="1589290"/>
                  </a:lnTo>
                  <a:lnTo>
                    <a:pt x="1197610" y="1570113"/>
                  </a:lnTo>
                  <a:lnTo>
                    <a:pt x="1238351" y="1548714"/>
                  </a:lnTo>
                  <a:lnTo>
                    <a:pt x="1277721" y="1525155"/>
                  </a:lnTo>
                  <a:lnTo>
                    <a:pt x="1315656" y="1499539"/>
                  </a:lnTo>
                  <a:lnTo>
                    <a:pt x="1352054" y="1471930"/>
                  </a:lnTo>
                  <a:lnTo>
                    <a:pt x="1386852" y="1442389"/>
                  </a:lnTo>
                  <a:lnTo>
                    <a:pt x="1419974" y="1411033"/>
                  </a:lnTo>
                  <a:lnTo>
                    <a:pt x="1451343" y="1377911"/>
                  </a:lnTo>
                  <a:lnTo>
                    <a:pt x="1480870" y="1343113"/>
                  </a:lnTo>
                  <a:lnTo>
                    <a:pt x="1508480" y="1306703"/>
                  </a:lnTo>
                  <a:lnTo>
                    <a:pt x="1534109" y="1268780"/>
                  </a:lnTo>
                  <a:lnTo>
                    <a:pt x="1557655" y="1229410"/>
                  </a:lnTo>
                  <a:lnTo>
                    <a:pt x="1579067" y="1188669"/>
                  </a:lnTo>
                  <a:lnTo>
                    <a:pt x="1598244" y="1146632"/>
                  </a:lnTo>
                  <a:lnTo>
                    <a:pt x="1615109" y="1103388"/>
                  </a:lnTo>
                  <a:lnTo>
                    <a:pt x="1629600" y="1059014"/>
                  </a:lnTo>
                  <a:lnTo>
                    <a:pt x="1641640" y="1013587"/>
                  </a:lnTo>
                  <a:lnTo>
                    <a:pt x="1651127" y="967181"/>
                  </a:lnTo>
                  <a:lnTo>
                    <a:pt x="1658010" y="919873"/>
                  </a:lnTo>
                  <a:lnTo>
                    <a:pt x="1662188" y="871740"/>
                  </a:lnTo>
                  <a:lnTo>
                    <a:pt x="1663611" y="822871"/>
                  </a:lnTo>
                  <a:close/>
                </a:path>
                <a:path w="3318509" h="1654810">
                  <a:moveTo>
                    <a:pt x="3318408" y="827341"/>
                  </a:moveTo>
                  <a:lnTo>
                    <a:pt x="2491079" y="0"/>
                  </a:lnTo>
                  <a:lnTo>
                    <a:pt x="1663750" y="827341"/>
                  </a:lnTo>
                  <a:lnTo>
                    <a:pt x="2491079" y="1654670"/>
                  </a:lnTo>
                  <a:lnTo>
                    <a:pt x="3318408" y="827341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598780"/>
          <a:ext cx="16338550" cy="1780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84835">
                <a:tc gridSpan="8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335"/>
                        </a:spcBef>
                        <a:tabLst>
                          <a:tab pos="1357630" algn="l"/>
                          <a:tab pos="4530090" algn="l"/>
                          <a:tab pos="7075170" algn="l"/>
                          <a:tab pos="9230995" algn="l"/>
                          <a:tab pos="10911840" algn="l"/>
                          <a:tab pos="13223240" algn="l"/>
                          <a:tab pos="14901544" algn="l"/>
                        </a:tabLst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19050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19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23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Implementar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cápsulas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café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iniciada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24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6891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Implementar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desfazimento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adequado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das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bandeiras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-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tecido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iniciada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/>
          <p:nvPr/>
        </p:nvSpPr>
        <p:spPr>
          <a:xfrm>
            <a:off x="1947563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3735601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7804522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0022254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11830325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13638395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15446466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grpSp>
        <p:nvGrpSpPr>
          <p:cNvPr id="17" name="object 17" descr=""/>
          <p:cNvGrpSpPr/>
          <p:nvPr/>
        </p:nvGrpSpPr>
        <p:grpSpPr>
          <a:xfrm>
            <a:off x="997493" y="4417374"/>
            <a:ext cx="16262350" cy="19050"/>
            <a:chOff x="997493" y="4417374"/>
            <a:chExt cx="16262350" cy="19050"/>
          </a:xfrm>
        </p:grpSpPr>
        <p:sp>
          <p:nvSpPr>
            <p:cNvPr id="18" name="object 18" descr=""/>
            <p:cNvSpPr/>
            <p:nvPr/>
          </p:nvSpPr>
          <p:spPr>
            <a:xfrm>
              <a:off x="997483" y="4417376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952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952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952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952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952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952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997493" y="4431662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952326" y="4431662"/>
              <a:ext cx="5857240" cy="0"/>
            </a:xfrm>
            <a:custGeom>
              <a:avLst/>
              <a:gdLst/>
              <a:ahLst/>
              <a:cxnLst/>
              <a:rect l="l" t="t" r="r" b="b"/>
              <a:pathLst>
                <a:path w="5857240" h="0">
                  <a:moveTo>
                    <a:pt x="0" y="0"/>
                  </a:moveTo>
                  <a:lnTo>
                    <a:pt x="1788037" y="0"/>
                  </a:lnTo>
                </a:path>
                <a:path w="5857240" h="0">
                  <a:moveTo>
                    <a:pt x="1788037" y="0"/>
                  </a:moveTo>
                  <a:lnTo>
                    <a:pt x="585695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7809285" y="4431662"/>
              <a:ext cx="9450070" cy="0"/>
            </a:xfrm>
            <a:custGeom>
              <a:avLst/>
              <a:gdLst/>
              <a:ahLst/>
              <a:cxnLst/>
              <a:rect l="l" t="t" r="r" b="b"/>
              <a:pathLst>
                <a:path w="9450069" h="0">
                  <a:moveTo>
                    <a:pt x="0" y="0"/>
                  </a:moveTo>
                  <a:lnTo>
                    <a:pt x="2217731" y="0"/>
                  </a:lnTo>
                </a:path>
                <a:path w="9450069" h="0">
                  <a:moveTo>
                    <a:pt x="2217731" y="0"/>
                  </a:moveTo>
                  <a:lnTo>
                    <a:pt x="4025801" y="0"/>
                  </a:lnTo>
                </a:path>
                <a:path w="9450069" h="0">
                  <a:moveTo>
                    <a:pt x="4025801" y="0"/>
                  </a:moveTo>
                  <a:lnTo>
                    <a:pt x="945001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1016000" y="609510"/>
            <a:ext cx="285623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solidFill>
                  <a:srgbClr val="FFFFFF"/>
                </a:solidFill>
                <a:latin typeface="Arial MT"/>
                <a:cs typeface="Arial MT"/>
              </a:rPr>
              <a:t>Gestão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2600" spc="-1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0">
                <a:solidFill>
                  <a:srgbClr val="FFFFFF"/>
                </a:solidFill>
                <a:latin typeface="Arial MT"/>
                <a:cs typeface="Arial MT"/>
              </a:rPr>
              <a:t>Resíduos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984793" y="1990045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405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97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61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97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405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61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97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90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202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50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42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712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712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42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24088"/>
          <a:ext cx="16338550" cy="967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DPa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residuos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papel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182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9.346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4483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10.049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4483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10.064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182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8.746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182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8.224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13368" y="3651517"/>
            <a:ext cx="100520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8.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GESTÃO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-35">
                <a:latin typeface="Tahoma"/>
                <a:cs typeface="Tahoma"/>
              </a:rPr>
              <a:t>DE </a:t>
            </a:r>
            <a:r>
              <a:rPr dirty="0" sz="1200" spc="-10">
                <a:latin typeface="Tahoma"/>
                <a:cs typeface="Tahoma"/>
              </a:rPr>
              <a:t>RESÍDUOS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51075" y="3782963"/>
            <a:ext cx="2400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8.2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543589" y="3782963"/>
            <a:ext cx="30206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3709" algn="l"/>
              </a:tabLst>
            </a:pPr>
            <a:r>
              <a:rPr dirty="0" sz="1200" spc="-25">
                <a:latin typeface="Tahoma"/>
                <a:cs typeface="Tahoma"/>
              </a:rPr>
              <a:t>DPl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10">
                <a:latin typeface="Tahoma"/>
                <a:cs typeface="Tahoma"/>
              </a:rPr>
              <a:t>Destinação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resíduos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plásticos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174365" y="3782963"/>
            <a:ext cx="201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Kg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686841" y="3782963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644226" y="3782963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114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688823" y="3782963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154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606321" y="3782963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1.049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650920" y="3782963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1.647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034996" y="378296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954428" y="3782963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6124190" y="378296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7168789" y="3782963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13368" y="4156343"/>
            <a:ext cx="100520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8.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GESTÃO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-35">
                <a:latin typeface="Tahoma"/>
                <a:cs typeface="Tahoma"/>
              </a:rPr>
              <a:t>DE </a:t>
            </a:r>
            <a:r>
              <a:rPr dirty="0" sz="1200" spc="-10">
                <a:latin typeface="Tahoma"/>
                <a:cs typeface="Tahoma"/>
              </a:rPr>
              <a:t>RESÍDUOS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951075" y="4287788"/>
            <a:ext cx="2400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8.3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512930" y="4287788"/>
            <a:ext cx="29095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4190" algn="l"/>
              </a:tabLst>
            </a:pPr>
            <a:r>
              <a:rPr dirty="0" sz="1200" spc="50">
                <a:latin typeface="Tahoma"/>
                <a:cs typeface="Tahoma"/>
              </a:rPr>
              <a:t>DMt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10">
                <a:latin typeface="Tahoma"/>
                <a:cs typeface="Tahoma"/>
              </a:rPr>
              <a:t>Destinação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resíduos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metais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7174365" y="4287788"/>
            <a:ext cx="201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Kg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8599627" y="4287788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646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9517126" y="4287788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2.735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0561724" y="4287788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2.023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1606321" y="4287788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1.441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2778020" y="4287788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647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3822618" y="4287788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750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079592" y="4287788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6124190" y="4287788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7168789" y="4287788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013368" y="4661169"/>
            <a:ext cx="100520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8.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GESTÃO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-35">
                <a:latin typeface="Tahoma"/>
                <a:cs typeface="Tahoma"/>
              </a:rPr>
              <a:t>DE </a:t>
            </a:r>
            <a:r>
              <a:rPr dirty="0" sz="1200" spc="-10">
                <a:latin typeface="Tahoma"/>
                <a:cs typeface="Tahoma"/>
              </a:rPr>
              <a:t>RESÍDUOS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2951075" y="4792614"/>
            <a:ext cx="2400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8.4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3516651" y="4792614"/>
            <a:ext cx="28632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0380" algn="l"/>
              </a:tabLst>
            </a:pPr>
            <a:r>
              <a:rPr dirty="0" sz="1200" spc="-25">
                <a:latin typeface="Tahoma"/>
                <a:cs typeface="Tahoma"/>
              </a:rPr>
              <a:t>DVd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10">
                <a:latin typeface="Tahoma"/>
                <a:cs typeface="Tahoma"/>
              </a:rPr>
              <a:t>Destinação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resíduos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vidros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7174365" y="4792614"/>
            <a:ext cx="201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Kg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8599627" y="4792614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900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9644226" y="4792614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435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10561724" y="4792614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1.296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11733421" y="4792614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428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12778020" y="4792614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400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14034996" y="4792614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15079592" y="4792614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16124190" y="4792614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17168789" y="4792614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49" name="object 49" descr=""/>
          <p:cNvGraphicFramePr>
            <a:graphicFrameLocks noGrp="1"/>
          </p:cNvGraphicFramePr>
          <p:nvPr/>
        </p:nvGraphicFramePr>
        <p:xfrm>
          <a:off x="997493" y="5194779"/>
          <a:ext cx="16338550" cy="1934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CGe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Coleta</a:t>
                      </a:r>
                      <a:r>
                        <a:rPr dirty="0" sz="1200" spc="1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geral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85.931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15.422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15.407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68.349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91.366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TMR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454659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materiais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destinados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à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reciclagem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10.909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13.333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13.536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11.664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96.849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16.252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15.431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68.349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91.366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DEI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101473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 eletroeletrônicos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1.662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1.505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456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DImp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77279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suprimentos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2015-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2020: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1885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un2021: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1.360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1.140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1.099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1.239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882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828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50" name="object 50" descr=""/>
          <p:cNvSpPr txBox="1"/>
          <p:nvPr/>
        </p:nvSpPr>
        <p:spPr>
          <a:xfrm>
            <a:off x="1013368" y="7185294"/>
            <a:ext cx="100520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8.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GESTÃO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-35">
                <a:latin typeface="Tahoma"/>
                <a:cs typeface="Tahoma"/>
              </a:rPr>
              <a:t>DE </a:t>
            </a:r>
            <a:r>
              <a:rPr dirty="0" sz="1200" spc="-10">
                <a:latin typeface="Tahoma"/>
                <a:cs typeface="Tahoma"/>
              </a:rPr>
              <a:t>RESÍDUOS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2951075" y="7316739"/>
            <a:ext cx="2400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8.9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3513525" y="7316739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30">
                <a:latin typeface="Tahoma"/>
                <a:cs typeface="Tahoma"/>
              </a:rPr>
              <a:t>DPB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4004673" y="7185294"/>
            <a:ext cx="248666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Destinação</a:t>
            </a:r>
            <a:r>
              <a:rPr dirty="0" sz="1200" spc="8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resíduos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pilhas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e </a:t>
            </a:r>
            <a:r>
              <a:rPr dirty="0" sz="1200" spc="-10">
                <a:latin typeface="Tahoma"/>
                <a:cs typeface="Tahoma"/>
              </a:rPr>
              <a:t>baterias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7174365" y="7316739"/>
            <a:ext cx="201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Kg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8686841" y="7316739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9856603" y="7316739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10688823" y="7316739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147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11733421" y="7316739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139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12778020" y="7316739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118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13909831" y="7316739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62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15079592" y="7316739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15999026" y="7316739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78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17168789" y="7316739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64" name="object 64" descr=""/>
          <p:cNvGraphicFramePr>
            <a:graphicFrameLocks noGrp="1"/>
          </p:cNvGraphicFramePr>
          <p:nvPr/>
        </p:nvGraphicFramePr>
        <p:xfrm>
          <a:off x="997493" y="7718904"/>
          <a:ext cx="16338550" cy="1430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8.10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DLp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lâmpadas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Unidades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5.900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6.516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6.325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3.865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537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1.351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8.11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DRS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saúde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2015-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2020: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kg2021: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litros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5.760,00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5.760,00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5.520,00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14,79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839,68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1.578,00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8.12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5">
                          <a:latin typeface="Tahoma"/>
                          <a:cs typeface="Tahoma"/>
                        </a:rPr>
                        <a:t>DOB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227329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obras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reformas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2015-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2020: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m32021: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365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21.667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180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60.500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65" name="object 65" descr=""/>
          <p:cNvGrpSpPr/>
          <p:nvPr/>
        </p:nvGrpSpPr>
        <p:grpSpPr>
          <a:xfrm>
            <a:off x="997493" y="3624213"/>
            <a:ext cx="16262350" cy="1543050"/>
            <a:chOff x="997493" y="3624213"/>
            <a:chExt cx="16262350" cy="1543050"/>
          </a:xfrm>
        </p:grpSpPr>
        <p:sp>
          <p:nvSpPr>
            <p:cNvPr id="66" name="object 66" descr=""/>
            <p:cNvSpPr/>
            <p:nvPr/>
          </p:nvSpPr>
          <p:spPr>
            <a:xfrm>
              <a:off x="997483" y="3624223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2857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2857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2857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2857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2857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2857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2857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2857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2857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2857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2857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2857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1002256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997483" y="3643273"/>
              <a:ext cx="1789430" cy="495300"/>
            </a:xfrm>
            <a:custGeom>
              <a:avLst/>
              <a:gdLst/>
              <a:ahLst/>
              <a:cxnLst/>
              <a:rect l="l" t="t" r="r" b="b"/>
              <a:pathLst>
                <a:path w="1789430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789430" h="4953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2782056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2777286" y="3643273"/>
              <a:ext cx="587375" cy="495300"/>
            </a:xfrm>
            <a:custGeom>
              <a:avLst/>
              <a:gdLst/>
              <a:ahLst/>
              <a:cxnLst/>
              <a:rect l="l" t="t" r="r" b="b"/>
              <a:pathLst>
                <a:path w="587375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587375" h="49530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3359835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3355073" y="3643273"/>
              <a:ext cx="643255" cy="495300"/>
            </a:xfrm>
            <a:custGeom>
              <a:avLst/>
              <a:gdLst/>
              <a:ahLst/>
              <a:cxnLst/>
              <a:rect l="l" t="t" r="r" b="b"/>
              <a:pathLst>
                <a:path w="6432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643254" h="495300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3993560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3988790" y="3643273"/>
              <a:ext cx="2713355" cy="495300"/>
            </a:xfrm>
            <a:custGeom>
              <a:avLst/>
              <a:gdLst/>
              <a:ahLst/>
              <a:cxnLst/>
              <a:rect l="l" t="t" r="r" b="b"/>
              <a:pathLst>
                <a:path w="27133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2713354" h="49530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6697271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6692506" y="3643273"/>
              <a:ext cx="1165860" cy="495300"/>
            </a:xfrm>
            <a:custGeom>
              <a:avLst/>
              <a:gdLst/>
              <a:ahLst/>
              <a:cxnLst/>
              <a:rect l="l" t="t" r="r" b="b"/>
              <a:pathLst>
                <a:path w="1165859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165859" h="495300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7853154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7848384" y="36432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8897753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8892985" y="36432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9942351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9937585" y="36432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10986948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10982185" y="36432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12031547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12026773" y="36432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13076145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13071373" y="36432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14120743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14115975" y="36432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15165340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15160574" y="36432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16209938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16205174" y="36432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17254536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997483" y="4129048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1002256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997483" y="4148098"/>
              <a:ext cx="1789430" cy="1019175"/>
            </a:xfrm>
            <a:custGeom>
              <a:avLst/>
              <a:gdLst/>
              <a:ahLst/>
              <a:cxnLst/>
              <a:rect l="l" t="t" r="r" b="b"/>
              <a:pathLst>
                <a:path w="1789430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1789430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789430" h="101917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2782056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2777286" y="4148098"/>
              <a:ext cx="587375" cy="1019175"/>
            </a:xfrm>
            <a:custGeom>
              <a:avLst/>
              <a:gdLst/>
              <a:ahLst/>
              <a:cxnLst/>
              <a:rect l="l" t="t" r="r" b="b"/>
              <a:pathLst>
                <a:path w="587375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587375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587375" h="1019175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3359835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3355073" y="4148098"/>
              <a:ext cx="643255" cy="1019175"/>
            </a:xfrm>
            <a:custGeom>
              <a:avLst/>
              <a:gdLst/>
              <a:ahLst/>
              <a:cxnLst/>
              <a:rect l="l" t="t" r="r" b="b"/>
              <a:pathLst>
                <a:path w="643254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643254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643254" h="1019175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3993560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3988790" y="4148098"/>
              <a:ext cx="2713355" cy="1019175"/>
            </a:xfrm>
            <a:custGeom>
              <a:avLst/>
              <a:gdLst/>
              <a:ahLst/>
              <a:cxnLst/>
              <a:rect l="l" t="t" r="r" b="b"/>
              <a:pathLst>
                <a:path w="2713354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2713354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2713354" h="1019175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6697271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6692506" y="4148098"/>
              <a:ext cx="1165860" cy="1019175"/>
            </a:xfrm>
            <a:custGeom>
              <a:avLst/>
              <a:gdLst/>
              <a:ahLst/>
              <a:cxnLst/>
              <a:rect l="l" t="t" r="r" b="b"/>
              <a:pathLst>
                <a:path w="1165859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1165859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165859" h="1019175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7853154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7848384" y="4148098"/>
              <a:ext cx="1054735" cy="1019175"/>
            </a:xfrm>
            <a:custGeom>
              <a:avLst/>
              <a:gdLst/>
              <a:ahLst/>
              <a:cxnLst/>
              <a:rect l="l" t="t" r="r" b="b"/>
              <a:pathLst>
                <a:path w="1054734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1054734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101917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8897753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8892985" y="4148098"/>
              <a:ext cx="1054735" cy="1019175"/>
            </a:xfrm>
            <a:custGeom>
              <a:avLst/>
              <a:gdLst/>
              <a:ahLst/>
              <a:cxnLst/>
              <a:rect l="l" t="t" r="r" b="b"/>
              <a:pathLst>
                <a:path w="1054734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1054734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101917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9942351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9937585" y="4148098"/>
              <a:ext cx="1054735" cy="1019175"/>
            </a:xfrm>
            <a:custGeom>
              <a:avLst/>
              <a:gdLst/>
              <a:ahLst/>
              <a:cxnLst/>
              <a:rect l="l" t="t" r="r" b="b"/>
              <a:pathLst>
                <a:path w="1054734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1054734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101917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10986948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10982185" y="4148098"/>
              <a:ext cx="1054735" cy="1019175"/>
            </a:xfrm>
            <a:custGeom>
              <a:avLst/>
              <a:gdLst/>
              <a:ahLst/>
              <a:cxnLst/>
              <a:rect l="l" t="t" r="r" b="b"/>
              <a:pathLst>
                <a:path w="1054734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1054734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1019175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12031547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12026773" y="4148098"/>
              <a:ext cx="1054735" cy="1019175"/>
            </a:xfrm>
            <a:custGeom>
              <a:avLst/>
              <a:gdLst/>
              <a:ahLst/>
              <a:cxnLst/>
              <a:rect l="l" t="t" r="r" b="b"/>
              <a:pathLst>
                <a:path w="1054734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1054734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101917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13076145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13071373" y="4148098"/>
              <a:ext cx="1054735" cy="1019175"/>
            </a:xfrm>
            <a:custGeom>
              <a:avLst/>
              <a:gdLst/>
              <a:ahLst/>
              <a:cxnLst/>
              <a:rect l="l" t="t" r="r" b="b"/>
              <a:pathLst>
                <a:path w="1054734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1054734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101917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14120743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14115975" y="4148098"/>
              <a:ext cx="1054735" cy="1019175"/>
            </a:xfrm>
            <a:custGeom>
              <a:avLst/>
              <a:gdLst/>
              <a:ahLst/>
              <a:cxnLst/>
              <a:rect l="l" t="t" r="r" b="b"/>
              <a:pathLst>
                <a:path w="1054734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1054734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101917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15165340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15160574" y="4148098"/>
              <a:ext cx="1054735" cy="1019175"/>
            </a:xfrm>
            <a:custGeom>
              <a:avLst/>
              <a:gdLst/>
              <a:ahLst/>
              <a:cxnLst/>
              <a:rect l="l" t="t" r="r" b="b"/>
              <a:pathLst>
                <a:path w="1054734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1054734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101917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16209938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 descr=""/>
            <p:cNvSpPr/>
            <p:nvPr/>
          </p:nvSpPr>
          <p:spPr>
            <a:xfrm>
              <a:off x="16205174" y="4148098"/>
              <a:ext cx="1054735" cy="1019175"/>
            </a:xfrm>
            <a:custGeom>
              <a:avLst/>
              <a:gdLst/>
              <a:ahLst/>
              <a:cxnLst/>
              <a:rect l="l" t="t" r="r" b="b"/>
              <a:pathLst>
                <a:path w="1054734" h="1019175">
                  <a:moveTo>
                    <a:pt x="9525" y="1009650"/>
                  </a:moveTo>
                  <a:lnTo>
                    <a:pt x="0" y="10096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1009650"/>
                  </a:lnTo>
                  <a:close/>
                </a:path>
                <a:path w="1054734" h="1019175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1019175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17254536" y="418512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997483" y="4633873"/>
              <a:ext cx="16262350" cy="533400"/>
            </a:xfrm>
            <a:custGeom>
              <a:avLst/>
              <a:gdLst/>
              <a:ahLst/>
              <a:cxnLst/>
              <a:rect l="l" t="t" r="r" b="b"/>
              <a:pathLst>
                <a:path w="16262350" h="533400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533400">
                  <a:moveTo>
                    <a:pt x="16261804" y="523875"/>
                  </a:moveTo>
                  <a:lnTo>
                    <a:pt x="16252279" y="523875"/>
                  </a:lnTo>
                  <a:lnTo>
                    <a:pt x="16252279" y="533400"/>
                  </a:lnTo>
                  <a:lnTo>
                    <a:pt x="16261804" y="533400"/>
                  </a:lnTo>
                  <a:lnTo>
                    <a:pt x="16261804" y="523875"/>
                  </a:lnTo>
                  <a:close/>
                </a:path>
                <a:path w="16262350" h="53340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1002256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997483" y="4652923"/>
              <a:ext cx="1789430" cy="495300"/>
            </a:xfrm>
            <a:custGeom>
              <a:avLst/>
              <a:gdLst/>
              <a:ahLst/>
              <a:cxnLst/>
              <a:rect l="l" t="t" r="r" b="b"/>
              <a:pathLst>
                <a:path w="1789430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789430" h="4953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 descr=""/>
            <p:cNvSpPr/>
            <p:nvPr/>
          </p:nvSpPr>
          <p:spPr>
            <a:xfrm>
              <a:off x="2782056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 descr=""/>
            <p:cNvSpPr/>
            <p:nvPr/>
          </p:nvSpPr>
          <p:spPr>
            <a:xfrm>
              <a:off x="2777286" y="4652923"/>
              <a:ext cx="587375" cy="495300"/>
            </a:xfrm>
            <a:custGeom>
              <a:avLst/>
              <a:gdLst/>
              <a:ahLst/>
              <a:cxnLst/>
              <a:rect l="l" t="t" r="r" b="b"/>
              <a:pathLst>
                <a:path w="587375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587375" h="49530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3359835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3355073" y="4652923"/>
              <a:ext cx="643255" cy="495300"/>
            </a:xfrm>
            <a:custGeom>
              <a:avLst/>
              <a:gdLst/>
              <a:ahLst/>
              <a:cxnLst/>
              <a:rect l="l" t="t" r="r" b="b"/>
              <a:pathLst>
                <a:path w="6432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643254" h="495300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3993560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3988790" y="4652923"/>
              <a:ext cx="2713355" cy="495300"/>
            </a:xfrm>
            <a:custGeom>
              <a:avLst/>
              <a:gdLst/>
              <a:ahLst/>
              <a:cxnLst/>
              <a:rect l="l" t="t" r="r" b="b"/>
              <a:pathLst>
                <a:path w="27133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2713354" h="49530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 descr=""/>
            <p:cNvSpPr/>
            <p:nvPr/>
          </p:nvSpPr>
          <p:spPr>
            <a:xfrm>
              <a:off x="6697271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6692506" y="4652923"/>
              <a:ext cx="1165860" cy="495300"/>
            </a:xfrm>
            <a:custGeom>
              <a:avLst/>
              <a:gdLst/>
              <a:ahLst/>
              <a:cxnLst/>
              <a:rect l="l" t="t" r="r" b="b"/>
              <a:pathLst>
                <a:path w="1165859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165859" h="495300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7853154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7848384" y="46529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 descr=""/>
            <p:cNvSpPr/>
            <p:nvPr/>
          </p:nvSpPr>
          <p:spPr>
            <a:xfrm>
              <a:off x="8897753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8892985" y="46529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 descr=""/>
            <p:cNvSpPr/>
            <p:nvPr/>
          </p:nvSpPr>
          <p:spPr>
            <a:xfrm>
              <a:off x="9942351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 descr=""/>
            <p:cNvSpPr/>
            <p:nvPr/>
          </p:nvSpPr>
          <p:spPr>
            <a:xfrm>
              <a:off x="9937585" y="46529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10986948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10982185" y="46529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12031547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12026773" y="46529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13076145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13071373" y="46529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 descr=""/>
            <p:cNvSpPr/>
            <p:nvPr/>
          </p:nvSpPr>
          <p:spPr>
            <a:xfrm>
              <a:off x="14120743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 descr=""/>
            <p:cNvSpPr/>
            <p:nvPr/>
          </p:nvSpPr>
          <p:spPr>
            <a:xfrm>
              <a:off x="14115975" y="46529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 descr=""/>
            <p:cNvSpPr/>
            <p:nvPr/>
          </p:nvSpPr>
          <p:spPr>
            <a:xfrm>
              <a:off x="15165340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15160574" y="46529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16209938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 descr=""/>
            <p:cNvSpPr/>
            <p:nvPr/>
          </p:nvSpPr>
          <p:spPr>
            <a:xfrm>
              <a:off x="16205174" y="46529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 descr=""/>
            <p:cNvSpPr/>
            <p:nvPr/>
          </p:nvSpPr>
          <p:spPr>
            <a:xfrm>
              <a:off x="17254536" y="46899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17249774" y="5138688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 descr=""/>
            <p:cNvSpPr/>
            <p:nvPr/>
          </p:nvSpPr>
          <p:spPr>
            <a:xfrm>
              <a:off x="997493" y="3638500"/>
              <a:ext cx="1789430" cy="0"/>
            </a:xfrm>
            <a:custGeom>
              <a:avLst/>
              <a:gdLst/>
              <a:ahLst/>
              <a:cxnLst/>
              <a:rect l="l" t="t" r="r" b="b"/>
              <a:pathLst>
                <a:path w="1789430" h="0">
                  <a:moveTo>
                    <a:pt x="0" y="0"/>
                  </a:moveTo>
                  <a:lnTo>
                    <a:pt x="178932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 descr=""/>
            <p:cNvSpPr/>
            <p:nvPr/>
          </p:nvSpPr>
          <p:spPr>
            <a:xfrm>
              <a:off x="997493" y="4143325"/>
              <a:ext cx="1789430" cy="0"/>
            </a:xfrm>
            <a:custGeom>
              <a:avLst/>
              <a:gdLst/>
              <a:ahLst/>
              <a:cxnLst/>
              <a:rect l="l" t="t" r="r" b="b"/>
              <a:pathLst>
                <a:path w="1789430" h="0">
                  <a:moveTo>
                    <a:pt x="0" y="0"/>
                  </a:moveTo>
                  <a:lnTo>
                    <a:pt x="178932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 descr=""/>
            <p:cNvSpPr/>
            <p:nvPr/>
          </p:nvSpPr>
          <p:spPr>
            <a:xfrm>
              <a:off x="997493" y="3638500"/>
              <a:ext cx="2367280" cy="1514475"/>
            </a:xfrm>
            <a:custGeom>
              <a:avLst/>
              <a:gdLst/>
              <a:ahLst/>
              <a:cxnLst/>
              <a:rect l="l" t="t" r="r" b="b"/>
              <a:pathLst>
                <a:path w="2367279" h="1514475">
                  <a:moveTo>
                    <a:pt x="0" y="1009649"/>
                  </a:moveTo>
                  <a:lnTo>
                    <a:pt x="1789325" y="1009649"/>
                  </a:lnTo>
                </a:path>
                <a:path w="2367279" h="1514475">
                  <a:moveTo>
                    <a:pt x="0" y="1514474"/>
                  </a:moveTo>
                  <a:lnTo>
                    <a:pt x="1789325" y="1514474"/>
                  </a:lnTo>
                </a:path>
                <a:path w="2367279" h="1514475">
                  <a:moveTo>
                    <a:pt x="1789325" y="0"/>
                  </a:moveTo>
                  <a:lnTo>
                    <a:pt x="236710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 descr=""/>
            <p:cNvSpPr/>
            <p:nvPr/>
          </p:nvSpPr>
          <p:spPr>
            <a:xfrm>
              <a:off x="2786818" y="4143325"/>
              <a:ext cx="577850" cy="0"/>
            </a:xfrm>
            <a:custGeom>
              <a:avLst/>
              <a:gdLst/>
              <a:ahLst/>
              <a:cxnLst/>
              <a:rect l="l" t="t" r="r" b="b"/>
              <a:pathLst>
                <a:path w="577850" h="0">
                  <a:moveTo>
                    <a:pt x="0" y="0"/>
                  </a:moveTo>
                  <a:lnTo>
                    <a:pt x="57777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2786818" y="3638500"/>
              <a:ext cx="1211580" cy="1514475"/>
            </a:xfrm>
            <a:custGeom>
              <a:avLst/>
              <a:gdLst/>
              <a:ahLst/>
              <a:cxnLst/>
              <a:rect l="l" t="t" r="r" b="b"/>
              <a:pathLst>
                <a:path w="1211579" h="1514475">
                  <a:moveTo>
                    <a:pt x="0" y="1009649"/>
                  </a:moveTo>
                  <a:lnTo>
                    <a:pt x="577779" y="1009649"/>
                  </a:lnTo>
                </a:path>
                <a:path w="1211579" h="1514475">
                  <a:moveTo>
                    <a:pt x="0" y="1514474"/>
                  </a:moveTo>
                  <a:lnTo>
                    <a:pt x="577779" y="1514474"/>
                  </a:lnTo>
                </a:path>
                <a:path w="1211579" h="1514475">
                  <a:moveTo>
                    <a:pt x="577779" y="0"/>
                  </a:moveTo>
                  <a:lnTo>
                    <a:pt x="121150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3364598" y="4143325"/>
              <a:ext cx="633730" cy="0"/>
            </a:xfrm>
            <a:custGeom>
              <a:avLst/>
              <a:gdLst/>
              <a:ahLst/>
              <a:cxnLst/>
              <a:rect l="l" t="t" r="r" b="b"/>
              <a:pathLst>
                <a:path w="633729" h="0">
                  <a:moveTo>
                    <a:pt x="0" y="0"/>
                  </a:moveTo>
                  <a:lnTo>
                    <a:pt x="63372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3364598" y="3638500"/>
              <a:ext cx="3337560" cy="1514475"/>
            </a:xfrm>
            <a:custGeom>
              <a:avLst/>
              <a:gdLst/>
              <a:ahLst/>
              <a:cxnLst/>
              <a:rect l="l" t="t" r="r" b="b"/>
              <a:pathLst>
                <a:path w="3337559" h="1514475">
                  <a:moveTo>
                    <a:pt x="0" y="1009649"/>
                  </a:moveTo>
                  <a:lnTo>
                    <a:pt x="633724" y="1009649"/>
                  </a:lnTo>
                </a:path>
                <a:path w="3337559" h="1514475">
                  <a:moveTo>
                    <a:pt x="0" y="1514474"/>
                  </a:moveTo>
                  <a:lnTo>
                    <a:pt x="633724" y="1514474"/>
                  </a:lnTo>
                </a:path>
                <a:path w="3337559" h="1514475">
                  <a:moveTo>
                    <a:pt x="633724" y="0"/>
                  </a:moveTo>
                  <a:lnTo>
                    <a:pt x="333743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 descr=""/>
            <p:cNvSpPr/>
            <p:nvPr/>
          </p:nvSpPr>
          <p:spPr>
            <a:xfrm>
              <a:off x="3998323" y="4143325"/>
              <a:ext cx="2703830" cy="0"/>
            </a:xfrm>
            <a:custGeom>
              <a:avLst/>
              <a:gdLst/>
              <a:ahLst/>
              <a:cxnLst/>
              <a:rect l="l" t="t" r="r" b="b"/>
              <a:pathLst>
                <a:path w="2703829" h="0">
                  <a:moveTo>
                    <a:pt x="0" y="0"/>
                  </a:moveTo>
                  <a:lnTo>
                    <a:pt x="270371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 descr=""/>
            <p:cNvSpPr/>
            <p:nvPr/>
          </p:nvSpPr>
          <p:spPr>
            <a:xfrm>
              <a:off x="3998323" y="3638500"/>
              <a:ext cx="3860165" cy="1514475"/>
            </a:xfrm>
            <a:custGeom>
              <a:avLst/>
              <a:gdLst/>
              <a:ahLst/>
              <a:cxnLst/>
              <a:rect l="l" t="t" r="r" b="b"/>
              <a:pathLst>
                <a:path w="3860165" h="1514475">
                  <a:moveTo>
                    <a:pt x="0" y="1009649"/>
                  </a:moveTo>
                  <a:lnTo>
                    <a:pt x="2703710" y="1009649"/>
                  </a:lnTo>
                </a:path>
                <a:path w="3860165" h="1514475">
                  <a:moveTo>
                    <a:pt x="0" y="1514474"/>
                  </a:moveTo>
                  <a:lnTo>
                    <a:pt x="2703710" y="1514474"/>
                  </a:lnTo>
                </a:path>
                <a:path w="3860165" h="1514475">
                  <a:moveTo>
                    <a:pt x="2703710" y="0"/>
                  </a:moveTo>
                  <a:lnTo>
                    <a:pt x="385959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 descr=""/>
            <p:cNvSpPr/>
            <p:nvPr/>
          </p:nvSpPr>
          <p:spPr>
            <a:xfrm>
              <a:off x="6702034" y="4143325"/>
              <a:ext cx="1156335" cy="0"/>
            </a:xfrm>
            <a:custGeom>
              <a:avLst/>
              <a:gdLst/>
              <a:ahLst/>
              <a:cxnLst/>
              <a:rect l="l" t="t" r="r" b="b"/>
              <a:pathLst>
                <a:path w="1156334" h="0">
                  <a:moveTo>
                    <a:pt x="0" y="0"/>
                  </a:moveTo>
                  <a:lnTo>
                    <a:pt x="115588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6702034" y="3638500"/>
              <a:ext cx="10557510" cy="1514475"/>
            </a:xfrm>
            <a:custGeom>
              <a:avLst/>
              <a:gdLst/>
              <a:ahLst/>
              <a:cxnLst/>
              <a:rect l="l" t="t" r="r" b="b"/>
              <a:pathLst>
                <a:path w="10557510" h="1514475">
                  <a:moveTo>
                    <a:pt x="0" y="1009649"/>
                  </a:moveTo>
                  <a:lnTo>
                    <a:pt x="1155883" y="1009649"/>
                  </a:lnTo>
                </a:path>
                <a:path w="10557510" h="1514475">
                  <a:moveTo>
                    <a:pt x="0" y="1514474"/>
                  </a:moveTo>
                  <a:lnTo>
                    <a:pt x="1155883" y="1514474"/>
                  </a:lnTo>
                </a:path>
                <a:path w="10557510" h="1514475">
                  <a:moveTo>
                    <a:pt x="1155883" y="0"/>
                  </a:moveTo>
                  <a:lnTo>
                    <a:pt x="1055726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7857917" y="4143325"/>
              <a:ext cx="9401810" cy="0"/>
            </a:xfrm>
            <a:custGeom>
              <a:avLst/>
              <a:gdLst/>
              <a:ahLst/>
              <a:cxnLst/>
              <a:rect l="l" t="t" r="r" b="b"/>
              <a:pathLst>
                <a:path w="9401810" h="0">
                  <a:moveTo>
                    <a:pt x="0" y="0"/>
                  </a:moveTo>
                  <a:lnTo>
                    <a:pt x="94013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 descr=""/>
            <p:cNvSpPr/>
            <p:nvPr/>
          </p:nvSpPr>
          <p:spPr>
            <a:xfrm>
              <a:off x="7857917" y="4648150"/>
              <a:ext cx="9401810" cy="504825"/>
            </a:xfrm>
            <a:custGeom>
              <a:avLst/>
              <a:gdLst/>
              <a:ahLst/>
              <a:cxnLst/>
              <a:rect l="l" t="t" r="r" b="b"/>
              <a:pathLst>
                <a:path w="9401810" h="504825">
                  <a:moveTo>
                    <a:pt x="0" y="0"/>
                  </a:moveTo>
                  <a:lnTo>
                    <a:pt x="9401381" y="0"/>
                  </a:lnTo>
                </a:path>
                <a:path w="9401810" h="504825">
                  <a:moveTo>
                    <a:pt x="0" y="504824"/>
                  </a:moveTo>
                  <a:lnTo>
                    <a:pt x="9401381" y="5048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0" name="object 170" descr=""/>
          <p:cNvGrpSpPr/>
          <p:nvPr/>
        </p:nvGrpSpPr>
        <p:grpSpPr>
          <a:xfrm>
            <a:off x="997493" y="7157987"/>
            <a:ext cx="16262350" cy="533400"/>
            <a:chOff x="997493" y="7157987"/>
            <a:chExt cx="16262350" cy="533400"/>
          </a:xfrm>
        </p:grpSpPr>
        <p:sp>
          <p:nvSpPr>
            <p:cNvPr id="171" name="object 171" descr=""/>
            <p:cNvSpPr/>
            <p:nvPr/>
          </p:nvSpPr>
          <p:spPr>
            <a:xfrm>
              <a:off x="997483" y="7157998"/>
              <a:ext cx="16262350" cy="533400"/>
            </a:xfrm>
            <a:custGeom>
              <a:avLst/>
              <a:gdLst/>
              <a:ahLst/>
              <a:cxnLst/>
              <a:rect l="l" t="t" r="r" b="b"/>
              <a:pathLst>
                <a:path w="16262350" h="533400">
                  <a:moveTo>
                    <a:pt x="9525" y="523875"/>
                  </a:moveTo>
                  <a:lnTo>
                    <a:pt x="0" y="523875"/>
                  </a:lnTo>
                  <a:lnTo>
                    <a:pt x="0" y="533400"/>
                  </a:lnTo>
                  <a:lnTo>
                    <a:pt x="9525" y="533400"/>
                  </a:lnTo>
                  <a:lnTo>
                    <a:pt x="9525" y="523875"/>
                  </a:lnTo>
                  <a:close/>
                </a:path>
                <a:path w="16262350" h="533400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53340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533400">
                  <a:moveTo>
                    <a:pt x="1789328" y="523875"/>
                  </a:moveTo>
                  <a:lnTo>
                    <a:pt x="1779803" y="523875"/>
                  </a:lnTo>
                  <a:lnTo>
                    <a:pt x="1779803" y="533400"/>
                  </a:lnTo>
                  <a:lnTo>
                    <a:pt x="1789328" y="533400"/>
                  </a:lnTo>
                  <a:lnTo>
                    <a:pt x="1789328" y="523875"/>
                  </a:lnTo>
                  <a:close/>
                </a:path>
                <a:path w="16262350" h="5334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533400">
                  <a:moveTo>
                    <a:pt x="2367115" y="523875"/>
                  </a:moveTo>
                  <a:lnTo>
                    <a:pt x="2357590" y="523875"/>
                  </a:lnTo>
                  <a:lnTo>
                    <a:pt x="2357590" y="533400"/>
                  </a:lnTo>
                  <a:lnTo>
                    <a:pt x="2367115" y="533400"/>
                  </a:lnTo>
                  <a:lnTo>
                    <a:pt x="2367115" y="523875"/>
                  </a:lnTo>
                  <a:close/>
                </a:path>
                <a:path w="16262350" h="533400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533400">
                  <a:moveTo>
                    <a:pt x="3000832" y="523875"/>
                  </a:moveTo>
                  <a:lnTo>
                    <a:pt x="2991307" y="523875"/>
                  </a:lnTo>
                  <a:lnTo>
                    <a:pt x="2991307" y="533400"/>
                  </a:lnTo>
                  <a:lnTo>
                    <a:pt x="3000832" y="533400"/>
                  </a:lnTo>
                  <a:lnTo>
                    <a:pt x="3000832" y="523875"/>
                  </a:lnTo>
                  <a:close/>
                </a:path>
                <a:path w="16262350" h="533400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533400">
                  <a:moveTo>
                    <a:pt x="5704548" y="523875"/>
                  </a:moveTo>
                  <a:lnTo>
                    <a:pt x="5695023" y="523875"/>
                  </a:lnTo>
                  <a:lnTo>
                    <a:pt x="5695023" y="533400"/>
                  </a:lnTo>
                  <a:lnTo>
                    <a:pt x="5704548" y="533400"/>
                  </a:lnTo>
                  <a:lnTo>
                    <a:pt x="5704548" y="523875"/>
                  </a:lnTo>
                  <a:close/>
                </a:path>
                <a:path w="16262350" h="533400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533400">
                  <a:moveTo>
                    <a:pt x="6860426" y="523875"/>
                  </a:moveTo>
                  <a:lnTo>
                    <a:pt x="6850901" y="523875"/>
                  </a:lnTo>
                  <a:lnTo>
                    <a:pt x="6850901" y="533400"/>
                  </a:lnTo>
                  <a:lnTo>
                    <a:pt x="6860426" y="533400"/>
                  </a:lnTo>
                  <a:lnTo>
                    <a:pt x="6860426" y="523875"/>
                  </a:lnTo>
                  <a:close/>
                </a:path>
                <a:path w="16262350" h="533400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533400">
                  <a:moveTo>
                    <a:pt x="7905026" y="523875"/>
                  </a:moveTo>
                  <a:lnTo>
                    <a:pt x="7895501" y="523875"/>
                  </a:lnTo>
                  <a:lnTo>
                    <a:pt x="7895501" y="533400"/>
                  </a:lnTo>
                  <a:lnTo>
                    <a:pt x="7905026" y="533400"/>
                  </a:lnTo>
                  <a:lnTo>
                    <a:pt x="7905026" y="523875"/>
                  </a:lnTo>
                  <a:close/>
                </a:path>
                <a:path w="16262350" h="533400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533400">
                  <a:moveTo>
                    <a:pt x="8949626" y="523875"/>
                  </a:moveTo>
                  <a:lnTo>
                    <a:pt x="8940101" y="523875"/>
                  </a:lnTo>
                  <a:lnTo>
                    <a:pt x="8940101" y="533400"/>
                  </a:lnTo>
                  <a:lnTo>
                    <a:pt x="8949626" y="533400"/>
                  </a:lnTo>
                  <a:lnTo>
                    <a:pt x="8949626" y="523875"/>
                  </a:lnTo>
                  <a:close/>
                </a:path>
                <a:path w="16262350" h="533400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533400">
                  <a:moveTo>
                    <a:pt x="9994227" y="523875"/>
                  </a:moveTo>
                  <a:lnTo>
                    <a:pt x="9984702" y="523875"/>
                  </a:lnTo>
                  <a:lnTo>
                    <a:pt x="9984702" y="533400"/>
                  </a:lnTo>
                  <a:lnTo>
                    <a:pt x="9994227" y="533400"/>
                  </a:lnTo>
                  <a:lnTo>
                    <a:pt x="9994227" y="523875"/>
                  </a:lnTo>
                  <a:close/>
                </a:path>
                <a:path w="16262350" h="533400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533400">
                  <a:moveTo>
                    <a:pt x="11038815" y="523875"/>
                  </a:moveTo>
                  <a:lnTo>
                    <a:pt x="11029290" y="523875"/>
                  </a:lnTo>
                  <a:lnTo>
                    <a:pt x="11029290" y="533400"/>
                  </a:lnTo>
                  <a:lnTo>
                    <a:pt x="11038815" y="533400"/>
                  </a:lnTo>
                  <a:lnTo>
                    <a:pt x="11038815" y="523875"/>
                  </a:lnTo>
                  <a:close/>
                </a:path>
                <a:path w="16262350" h="533400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533400">
                  <a:moveTo>
                    <a:pt x="12083415" y="523875"/>
                  </a:moveTo>
                  <a:lnTo>
                    <a:pt x="12073890" y="523875"/>
                  </a:lnTo>
                  <a:lnTo>
                    <a:pt x="12073890" y="533400"/>
                  </a:lnTo>
                  <a:lnTo>
                    <a:pt x="12083415" y="533400"/>
                  </a:lnTo>
                  <a:lnTo>
                    <a:pt x="12083415" y="523875"/>
                  </a:lnTo>
                  <a:close/>
                </a:path>
                <a:path w="16262350" h="533400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533400">
                  <a:moveTo>
                    <a:pt x="13128016" y="523875"/>
                  </a:moveTo>
                  <a:lnTo>
                    <a:pt x="13118491" y="523875"/>
                  </a:lnTo>
                  <a:lnTo>
                    <a:pt x="13118491" y="533400"/>
                  </a:lnTo>
                  <a:lnTo>
                    <a:pt x="13128016" y="533400"/>
                  </a:lnTo>
                  <a:lnTo>
                    <a:pt x="13128016" y="523875"/>
                  </a:lnTo>
                  <a:close/>
                </a:path>
                <a:path w="16262350" h="533400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533400">
                  <a:moveTo>
                    <a:pt x="14172616" y="523875"/>
                  </a:moveTo>
                  <a:lnTo>
                    <a:pt x="14163091" y="523875"/>
                  </a:lnTo>
                  <a:lnTo>
                    <a:pt x="14163091" y="533400"/>
                  </a:lnTo>
                  <a:lnTo>
                    <a:pt x="14172616" y="533400"/>
                  </a:lnTo>
                  <a:lnTo>
                    <a:pt x="14172616" y="523875"/>
                  </a:lnTo>
                  <a:close/>
                </a:path>
                <a:path w="16262350" h="533400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533400">
                  <a:moveTo>
                    <a:pt x="15217216" y="523875"/>
                  </a:moveTo>
                  <a:lnTo>
                    <a:pt x="15207691" y="523875"/>
                  </a:lnTo>
                  <a:lnTo>
                    <a:pt x="15207691" y="533400"/>
                  </a:lnTo>
                  <a:lnTo>
                    <a:pt x="15217216" y="533400"/>
                  </a:lnTo>
                  <a:lnTo>
                    <a:pt x="15217216" y="523875"/>
                  </a:lnTo>
                  <a:close/>
                </a:path>
                <a:path w="16262350" h="533400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533400">
                  <a:moveTo>
                    <a:pt x="16261804" y="523875"/>
                  </a:moveTo>
                  <a:lnTo>
                    <a:pt x="16252279" y="523875"/>
                  </a:lnTo>
                  <a:lnTo>
                    <a:pt x="16252279" y="533400"/>
                  </a:lnTo>
                  <a:lnTo>
                    <a:pt x="16261804" y="533400"/>
                  </a:lnTo>
                  <a:lnTo>
                    <a:pt x="16261804" y="523875"/>
                  </a:lnTo>
                  <a:close/>
                </a:path>
                <a:path w="16262350" h="53340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 descr=""/>
            <p:cNvSpPr/>
            <p:nvPr/>
          </p:nvSpPr>
          <p:spPr>
            <a:xfrm>
              <a:off x="1002256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 descr=""/>
            <p:cNvSpPr/>
            <p:nvPr/>
          </p:nvSpPr>
          <p:spPr>
            <a:xfrm>
              <a:off x="997483" y="7177048"/>
              <a:ext cx="1789430" cy="495300"/>
            </a:xfrm>
            <a:custGeom>
              <a:avLst/>
              <a:gdLst/>
              <a:ahLst/>
              <a:cxnLst/>
              <a:rect l="l" t="t" r="r" b="b"/>
              <a:pathLst>
                <a:path w="1789430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789430" h="4953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 descr=""/>
            <p:cNvSpPr/>
            <p:nvPr/>
          </p:nvSpPr>
          <p:spPr>
            <a:xfrm>
              <a:off x="2782056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 descr=""/>
            <p:cNvSpPr/>
            <p:nvPr/>
          </p:nvSpPr>
          <p:spPr>
            <a:xfrm>
              <a:off x="2777286" y="7177048"/>
              <a:ext cx="587375" cy="495300"/>
            </a:xfrm>
            <a:custGeom>
              <a:avLst/>
              <a:gdLst/>
              <a:ahLst/>
              <a:cxnLst/>
              <a:rect l="l" t="t" r="r" b="b"/>
              <a:pathLst>
                <a:path w="587375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587375" h="49530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 descr=""/>
            <p:cNvSpPr/>
            <p:nvPr/>
          </p:nvSpPr>
          <p:spPr>
            <a:xfrm>
              <a:off x="3359835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3355073" y="7177048"/>
              <a:ext cx="643255" cy="495300"/>
            </a:xfrm>
            <a:custGeom>
              <a:avLst/>
              <a:gdLst/>
              <a:ahLst/>
              <a:cxnLst/>
              <a:rect l="l" t="t" r="r" b="b"/>
              <a:pathLst>
                <a:path w="6432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643254" h="495300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 descr=""/>
            <p:cNvSpPr/>
            <p:nvPr/>
          </p:nvSpPr>
          <p:spPr>
            <a:xfrm>
              <a:off x="3993560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 descr=""/>
            <p:cNvSpPr/>
            <p:nvPr/>
          </p:nvSpPr>
          <p:spPr>
            <a:xfrm>
              <a:off x="3988790" y="7177048"/>
              <a:ext cx="2713355" cy="495300"/>
            </a:xfrm>
            <a:custGeom>
              <a:avLst/>
              <a:gdLst/>
              <a:ahLst/>
              <a:cxnLst/>
              <a:rect l="l" t="t" r="r" b="b"/>
              <a:pathLst>
                <a:path w="27133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2713354" h="49530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 descr=""/>
            <p:cNvSpPr/>
            <p:nvPr/>
          </p:nvSpPr>
          <p:spPr>
            <a:xfrm>
              <a:off x="6697271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 descr=""/>
            <p:cNvSpPr/>
            <p:nvPr/>
          </p:nvSpPr>
          <p:spPr>
            <a:xfrm>
              <a:off x="6692506" y="7177048"/>
              <a:ext cx="1165860" cy="495300"/>
            </a:xfrm>
            <a:custGeom>
              <a:avLst/>
              <a:gdLst/>
              <a:ahLst/>
              <a:cxnLst/>
              <a:rect l="l" t="t" r="r" b="b"/>
              <a:pathLst>
                <a:path w="1165859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165859" h="495300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 descr=""/>
            <p:cNvSpPr/>
            <p:nvPr/>
          </p:nvSpPr>
          <p:spPr>
            <a:xfrm>
              <a:off x="7853154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 descr=""/>
            <p:cNvSpPr/>
            <p:nvPr/>
          </p:nvSpPr>
          <p:spPr>
            <a:xfrm>
              <a:off x="7848384" y="7177048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 descr=""/>
            <p:cNvSpPr/>
            <p:nvPr/>
          </p:nvSpPr>
          <p:spPr>
            <a:xfrm>
              <a:off x="8897753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 descr=""/>
            <p:cNvSpPr/>
            <p:nvPr/>
          </p:nvSpPr>
          <p:spPr>
            <a:xfrm>
              <a:off x="8892985" y="7177048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9942351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 descr=""/>
            <p:cNvSpPr/>
            <p:nvPr/>
          </p:nvSpPr>
          <p:spPr>
            <a:xfrm>
              <a:off x="9937585" y="7177048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 descr=""/>
            <p:cNvSpPr/>
            <p:nvPr/>
          </p:nvSpPr>
          <p:spPr>
            <a:xfrm>
              <a:off x="10986948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10982185" y="7177048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 descr=""/>
            <p:cNvSpPr/>
            <p:nvPr/>
          </p:nvSpPr>
          <p:spPr>
            <a:xfrm>
              <a:off x="12031547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 descr=""/>
            <p:cNvSpPr/>
            <p:nvPr/>
          </p:nvSpPr>
          <p:spPr>
            <a:xfrm>
              <a:off x="12026773" y="7177048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 descr=""/>
            <p:cNvSpPr/>
            <p:nvPr/>
          </p:nvSpPr>
          <p:spPr>
            <a:xfrm>
              <a:off x="13076145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" name="object 193" descr=""/>
            <p:cNvSpPr/>
            <p:nvPr/>
          </p:nvSpPr>
          <p:spPr>
            <a:xfrm>
              <a:off x="13071373" y="7177048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" name="object 194" descr=""/>
            <p:cNvSpPr/>
            <p:nvPr/>
          </p:nvSpPr>
          <p:spPr>
            <a:xfrm>
              <a:off x="14120743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 descr=""/>
            <p:cNvSpPr/>
            <p:nvPr/>
          </p:nvSpPr>
          <p:spPr>
            <a:xfrm>
              <a:off x="14115975" y="7177048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" name="object 196" descr=""/>
            <p:cNvSpPr/>
            <p:nvPr/>
          </p:nvSpPr>
          <p:spPr>
            <a:xfrm>
              <a:off x="15165340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" name="object 197" descr=""/>
            <p:cNvSpPr/>
            <p:nvPr/>
          </p:nvSpPr>
          <p:spPr>
            <a:xfrm>
              <a:off x="15160574" y="7177048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 descr=""/>
            <p:cNvSpPr/>
            <p:nvPr/>
          </p:nvSpPr>
          <p:spPr>
            <a:xfrm>
              <a:off x="16209938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" name="object 199" descr=""/>
            <p:cNvSpPr/>
            <p:nvPr/>
          </p:nvSpPr>
          <p:spPr>
            <a:xfrm>
              <a:off x="16205174" y="7177048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" name="object 200" descr=""/>
            <p:cNvSpPr/>
            <p:nvPr/>
          </p:nvSpPr>
          <p:spPr>
            <a:xfrm>
              <a:off x="17254536" y="7214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" name="object 201" descr=""/>
            <p:cNvSpPr/>
            <p:nvPr/>
          </p:nvSpPr>
          <p:spPr>
            <a:xfrm>
              <a:off x="17249774" y="76628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" name="object 202" descr=""/>
            <p:cNvSpPr/>
            <p:nvPr/>
          </p:nvSpPr>
          <p:spPr>
            <a:xfrm>
              <a:off x="997493" y="7172275"/>
              <a:ext cx="1789430" cy="0"/>
            </a:xfrm>
            <a:custGeom>
              <a:avLst/>
              <a:gdLst/>
              <a:ahLst/>
              <a:cxnLst/>
              <a:rect l="l" t="t" r="r" b="b"/>
              <a:pathLst>
                <a:path w="1789430" h="0">
                  <a:moveTo>
                    <a:pt x="0" y="0"/>
                  </a:moveTo>
                  <a:lnTo>
                    <a:pt x="178932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" name="object 203" descr=""/>
            <p:cNvSpPr/>
            <p:nvPr/>
          </p:nvSpPr>
          <p:spPr>
            <a:xfrm>
              <a:off x="997493" y="7677100"/>
              <a:ext cx="1789430" cy="0"/>
            </a:xfrm>
            <a:custGeom>
              <a:avLst/>
              <a:gdLst/>
              <a:ahLst/>
              <a:cxnLst/>
              <a:rect l="l" t="t" r="r" b="b"/>
              <a:pathLst>
                <a:path w="1789430" h="0">
                  <a:moveTo>
                    <a:pt x="0" y="0"/>
                  </a:moveTo>
                  <a:lnTo>
                    <a:pt x="178932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" name="object 204" descr=""/>
            <p:cNvSpPr/>
            <p:nvPr/>
          </p:nvSpPr>
          <p:spPr>
            <a:xfrm>
              <a:off x="2786818" y="7172275"/>
              <a:ext cx="577850" cy="0"/>
            </a:xfrm>
            <a:custGeom>
              <a:avLst/>
              <a:gdLst/>
              <a:ahLst/>
              <a:cxnLst/>
              <a:rect l="l" t="t" r="r" b="b"/>
              <a:pathLst>
                <a:path w="577850" h="0">
                  <a:moveTo>
                    <a:pt x="0" y="0"/>
                  </a:moveTo>
                  <a:lnTo>
                    <a:pt x="57777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" name="object 205" descr=""/>
            <p:cNvSpPr/>
            <p:nvPr/>
          </p:nvSpPr>
          <p:spPr>
            <a:xfrm>
              <a:off x="2786818" y="7677100"/>
              <a:ext cx="577850" cy="0"/>
            </a:xfrm>
            <a:custGeom>
              <a:avLst/>
              <a:gdLst/>
              <a:ahLst/>
              <a:cxnLst/>
              <a:rect l="l" t="t" r="r" b="b"/>
              <a:pathLst>
                <a:path w="577850" h="0">
                  <a:moveTo>
                    <a:pt x="0" y="0"/>
                  </a:moveTo>
                  <a:lnTo>
                    <a:pt x="57777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" name="object 206" descr=""/>
            <p:cNvSpPr/>
            <p:nvPr/>
          </p:nvSpPr>
          <p:spPr>
            <a:xfrm>
              <a:off x="3364598" y="7172275"/>
              <a:ext cx="633730" cy="0"/>
            </a:xfrm>
            <a:custGeom>
              <a:avLst/>
              <a:gdLst/>
              <a:ahLst/>
              <a:cxnLst/>
              <a:rect l="l" t="t" r="r" b="b"/>
              <a:pathLst>
                <a:path w="633729" h="0">
                  <a:moveTo>
                    <a:pt x="0" y="0"/>
                  </a:moveTo>
                  <a:lnTo>
                    <a:pt x="63372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" name="object 207" descr=""/>
            <p:cNvSpPr/>
            <p:nvPr/>
          </p:nvSpPr>
          <p:spPr>
            <a:xfrm>
              <a:off x="3364598" y="7677100"/>
              <a:ext cx="633730" cy="0"/>
            </a:xfrm>
            <a:custGeom>
              <a:avLst/>
              <a:gdLst/>
              <a:ahLst/>
              <a:cxnLst/>
              <a:rect l="l" t="t" r="r" b="b"/>
              <a:pathLst>
                <a:path w="633729" h="0">
                  <a:moveTo>
                    <a:pt x="0" y="0"/>
                  </a:moveTo>
                  <a:lnTo>
                    <a:pt x="63372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" name="object 208" descr=""/>
            <p:cNvSpPr/>
            <p:nvPr/>
          </p:nvSpPr>
          <p:spPr>
            <a:xfrm>
              <a:off x="3998323" y="7172275"/>
              <a:ext cx="2703830" cy="0"/>
            </a:xfrm>
            <a:custGeom>
              <a:avLst/>
              <a:gdLst/>
              <a:ahLst/>
              <a:cxnLst/>
              <a:rect l="l" t="t" r="r" b="b"/>
              <a:pathLst>
                <a:path w="2703829" h="0">
                  <a:moveTo>
                    <a:pt x="0" y="0"/>
                  </a:moveTo>
                  <a:lnTo>
                    <a:pt x="270371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" name="object 209" descr=""/>
            <p:cNvSpPr/>
            <p:nvPr/>
          </p:nvSpPr>
          <p:spPr>
            <a:xfrm>
              <a:off x="3998323" y="7677100"/>
              <a:ext cx="2703830" cy="0"/>
            </a:xfrm>
            <a:custGeom>
              <a:avLst/>
              <a:gdLst/>
              <a:ahLst/>
              <a:cxnLst/>
              <a:rect l="l" t="t" r="r" b="b"/>
              <a:pathLst>
                <a:path w="2703829" h="0">
                  <a:moveTo>
                    <a:pt x="0" y="0"/>
                  </a:moveTo>
                  <a:lnTo>
                    <a:pt x="270371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" name="object 210" descr=""/>
            <p:cNvSpPr/>
            <p:nvPr/>
          </p:nvSpPr>
          <p:spPr>
            <a:xfrm>
              <a:off x="6702034" y="7172275"/>
              <a:ext cx="1156335" cy="0"/>
            </a:xfrm>
            <a:custGeom>
              <a:avLst/>
              <a:gdLst/>
              <a:ahLst/>
              <a:cxnLst/>
              <a:rect l="l" t="t" r="r" b="b"/>
              <a:pathLst>
                <a:path w="1156334" h="0">
                  <a:moveTo>
                    <a:pt x="0" y="0"/>
                  </a:moveTo>
                  <a:lnTo>
                    <a:pt x="115588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" name="object 211" descr=""/>
            <p:cNvSpPr/>
            <p:nvPr/>
          </p:nvSpPr>
          <p:spPr>
            <a:xfrm>
              <a:off x="6702034" y="7677100"/>
              <a:ext cx="1156335" cy="0"/>
            </a:xfrm>
            <a:custGeom>
              <a:avLst/>
              <a:gdLst/>
              <a:ahLst/>
              <a:cxnLst/>
              <a:rect l="l" t="t" r="r" b="b"/>
              <a:pathLst>
                <a:path w="1156334" h="0">
                  <a:moveTo>
                    <a:pt x="0" y="0"/>
                  </a:moveTo>
                  <a:lnTo>
                    <a:pt x="115588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" name="object 212" descr=""/>
            <p:cNvSpPr/>
            <p:nvPr/>
          </p:nvSpPr>
          <p:spPr>
            <a:xfrm>
              <a:off x="7857917" y="7172275"/>
              <a:ext cx="9401810" cy="0"/>
            </a:xfrm>
            <a:custGeom>
              <a:avLst/>
              <a:gdLst/>
              <a:ahLst/>
              <a:cxnLst/>
              <a:rect l="l" t="t" r="r" b="b"/>
              <a:pathLst>
                <a:path w="9401810" h="0">
                  <a:moveTo>
                    <a:pt x="0" y="0"/>
                  </a:moveTo>
                  <a:lnTo>
                    <a:pt x="94013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" name="object 213" descr=""/>
            <p:cNvSpPr/>
            <p:nvPr/>
          </p:nvSpPr>
          <p:spPr>
            <a:xfrm>
              <a:off x="7857917" y="7677100"/>
              <a:ext cx="9401810" cy="0"/>
            </a:xfrm>
            <a:custGeom>
              <a:avLst/>
              <a:gdLst/>
              <a:ahLst/>
              <a:cxnLst/>
              <a:rect l="l" t="t" r="r" b="b"/>
              <a:pathLst>
                <a:path w="9401810" h="0">
                  <a:moveTo>
                    <a:pt x="0" y="0"/>
                  </a:moveTo>
                  <a:lnTo>
                    <a:pt x="94013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4" name="object 214" descr=""/>
          <p:cNvGrpSpPr/>
          <p:nvPr/>
        </p:nvGrpSpPr>
        <p:grpSpPr>
          <a:xfrm>
            <a:off x="997493" y="9177287"/>
            <a:ext cx="16262350" cy="19050"/>
            <a:chOff x="997493" y="9177287"/>
            <a:chExt cx="16262350" cy="19050"/>
          </a:xfrm>
        </p:grpSpPr>
        <p:sp>
          <p:nvSpPr>
            <p:cNvPr id="215" name="object 215" descr=""/>
            <p:cNvSpPr/>
            <p:nvPr/>
          </p:nvSpPr>
          <p:spPr>
            <a:xfrm>
              <a:off x="997483" y="9177298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952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952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952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952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952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952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952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952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952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952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952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952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" name="object 216" descr=""/>
            <p:cNvSpPr/>
            <p:nvPr/>
          </p:nvSpPr>
          <p:spPr>
            <a:xfrm>
              <a:off x="997493" y="9191575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7" name="object 21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0793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65"/>
              <a:t>Gestão</a:t>
            </a:r>
            <a:r>
              <a:rPr dirty="0" spc="-120"/>
              <a:t> </a:t>
            </a:r>
            <a:r>
              <a:rPr dirty="0" spc="-10"/>
              <a:t>de</a:t>
            </a:r>
            <a:r>
              <a:rPr dirty="0" spc="-145"/>
              <a:t> </a:t>
            </a:r>
            <a:r>
              <a:rPr dirty="0" spc="-100"/>
              <a:t>Resíduos</a:t>
            </a:r>
          </a:p>
        </p:txBody>
      </p:sp>
      <p:sp>
        <p:nvSpPr>
          <p:cNvPr id="218" name="object 218" descr=""/>
          <p:cNvSpPr txBox="1"/>
          <p:nvPr/>
        </p:nvSpPr>
        <p:spPr>
          <a:xfrm>
            <a:off x="984793" y="1990044"/>
            <a:ext cx="789114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Evolução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indicadores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(2015-</a:t>
            </a:r>
            <a:r>
              <a:rPr dirty="0" sz="2600" spc="-10">
                <a:latin typeface="Arial MT"/>
                <a:cs typeface="Arial MT"/>
              </a:rPr>
              <a:t>2023)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73C35E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4448174" cy="75247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7600949" y="2596238"/>
            <a:ext cx="9652000" cy="5094605"/>
          </a:xfrm>
          <a:custGeom>
            <a:avLst/>
            <a:gdLst/>
            <a:ahLst/>
            <a:cxnLst/>
            <a:rect l="l" t="t" r="r" b="b"/>
            <a:pathLst>
              <a:path w="9652000" h="5094605">
                <a:moveTo>
                  <a:pt x="9172574" y="5094522"/>
                </a:moveTo>
                <a:lnTo>
                  <a:pt x="485775" y="5094522"/>
                </a:lnTo>
                <a:lnTo>
                  <a:pt x="437762" y="5092146"/>
                </a:lnTo>
                <a:lnTo>
                  <a:pt x="390562" y="5085102"/>
                </a:lnTo>
                <a:lnTo>
                  <a:pt x="344494" y="5073525"/>
                </a:lnTo>
                <a:lnTo>
                  <a:pt x="299877" y="5057545"/>
                </a:lnTo>
                <a:lnTo>
                  <a:pt x="257028" y="5037295"/>
                </a:lnTo>
                <a:lnTo>
                  <a:pt x="216266" y="5012907"/>
                </a:lnTo>
                <a:lnTo>
                  <a:pt x="177911" y="4984512"/>
                </a:lnTo>
                <a:lnTo>
                  <a:pt x="142280" y="4952243"/>
                </a:lnTo>
                <a:lnTo>
                  <a:pt x="110011" y="4916611"/>
                </a:lnTo>
                <a:lnTo>
                  <a:pt x="81616" y="4878256"/>
                </a:lnTo>
                <a:lnTo>
                  <a:pt x="57227" y="4837494"/>
                </a:lnTo>
                <a:lnTo>
                  <a:pt x="36977" y="4794646"/>
                </a:lnTo>
                <a:lnTo>
                  <a:pt x="20997" y="4750028"/>
                </a:lnTo>
                <a:lnTo>
                  <a:pt x="9420" y="4703960"/>
                </a:lnTo>
                <a:lnTo>
                  <a:pt x="2377" y="4656761"/>
                </a:lnTo>
                <a:lnTo>
                  <a:pt x="0" y="4608748"/>
                </a:lnTo>
                <a:lnTo>
                  <a:pt x="0" y="485775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7"/>
                </a:lnTo>
                <a:lnTo>
                  <a:pt x="57227" y="257028"/>
                </a:lnTo>
                <a:lnTo>
                  <a:pt x="81616" y="216266"/>
                </a:lnTo>
                <a:lnTo>
                  <a:pt x="110011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8" y="57227"/>
                </a:lnTo>
                <a:lnTo>
                  <a:pt x="299877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5" y="0"/>
                </a:lnTo>
                <a:lnTo>
                  <a:pt x="9172574" y="0"/>
                </a:lnTo>
                <a:lnTo>
                  <a:pt x="9220587" y="2377"/>
                </a:lnTo>
                <a:lnTo>
                  <a:pt x="9267786" y="9420"/>
                </a:lnTo>
                <a:lnTo>
                  <a:pt x="9313854" y="20997"/>
                </a:lnTo>
                <a:lnTo>
                  <a:pt x="9358472" y="36977"/>
                </a:lnTo>
                <a:lnTo>
                  <a:pt x="9401321" y="57227"/>
                </a:lnTo>
                <a:lnTo>
                  <a:pt x="9442082" y="81615"/>
                </a:lnTo>
                <a:lnTo>
                  <a:pt x="9480437" y="110010"/>
                </a:lnTo>
                <a:lnTo>
                  <a:pt x="9516068" y="142280"/>
                </a:lnTo>
                <a:lnTo>
                  <a:pt x="9548337" y="177911"/>
                </a:lnTo>
                <a:lnTo>
                  <a:pt x="9576732" y="216266"/>
                </a:lnTo>
                <a:lnTo>
                  <a:pt x="9601121" y="257028"/>
                </a:lnTo>
                <a:lnTo>
                  <a:pt x="9621371" y="299877"/>
                </a:lnTo>
                <a:lnTo>
                  <a:pt x="9637351" y="344494"/>
                </a:lnTo>
                <a:lnTo>
                  <a:pt x="9648929" y="390562"/>
                </a:lnTo>
                <a:lnTo>
                  <a:pt x="9651732" y="409351"/>
                </a:lnTo>
                <a:lnTo>
                  <a:pt x="9651732" y="4685171"/>
                </a:lnTo>
                <a:lnTo>
                  <a:pt x="9637351" y="4750028"/>
                </a:lnTo>
                <a:lnTo>
                  <a:pt x="9621371" y="4794646"/>
                </a:lnTo>
                <a:lnTo>
                  <a:pt x="9601121" y="4837494"/>
                </a:lnTo>
                <a:lnTo>
                  <a:pt x="9576732" y="4878256"/>
                </a:lnTo>
                <a:lnTo>
                  <a:pt x="9548337" y="4916611"/>
                </a:lnTo>
                <a:lnTo>
                  <a:pt x="9516068" y="4952243"/>
                </a:lnTo>
                <a:lnTo>
                  <a:pt x="9480437" y="4984512"/>
                </a:lnTo>
                <a:lnTo>
                  <a:pt x="9442082" y="5012907"/>
                </a:lnTo>
                <a:lnTo>
                  <a:pt x="9401321" y="5037295"/>
                </a:lnTo>
                <a:lnTo>
                  <a:pt x="9358472" y="5057545"/>
                </a:lnTo>
                <a:lnTo>
                  <a:pt x="9313854" y="5073525"/>
                </a:lnTo>
                <a:lnTo>
                  <a:pt x="9267786" y="5085102"/>
                </a:lnTo>
                <a:lnTo>
                  <a:pt x="9220587" y="5092146"/>
                </a:lnTo>
                <a:lnTo>
                  <a:pt x="9172574" y="5094522"/>
                </a:lnTo>
                <a:close/>
              </a:path>
            </a:pathLst>
          </a:custGeom>
          <a:solidFill>
            <a:srgbClr val="E7E8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016000" y="4112604"/>
            <a:ext cx="3573779" cy="197231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90">
                <a:solidFill>
                  <a:srgbClr val="FFFFFF"/>
                </a:solidFill>
                <a:latin typeface="Arial MT"/>
                <a:cs typeface="Arial MT"/>
              </a:rPr>
              <a:t>Gestão</a:t>
            </a:r>
            <a:r>
              <a:rPr dirty="0" sz="6400" spc="-2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135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dirty="0" sz="6400" spc="-340">
                <a:solidFill>
                  <a:srgbClr val="FFFFFF"/>
                </a:solidFill>
                <a:latin typeface="Arial MT"/>
                <a:cs typeface="Arial MT"/>
              </a:rPr>
              <a:t>Resíduos</a:t>
            </a:r>
            <a:endParaRPr sz="64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211906" y="3082925"/>
            <a:ext cx="387159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45" b="1">
                <a:solidFill>
                  <a:srgbClr val="000000"/>
                </a:solidFill>
                <a:latin typeface="Arial"/>
                <a:cs typeface="Arial"/>
              </a:rPr>
              <a:t>ANÁLISE</a:t>
            </a:r>
            <a:r>
              <a:rPr dirty="0" sz="2400" spc="-65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90" b="1">
                <a:solidFill>
                  <a:srgbClr val="000000"/>
                </a:solidFill>
                <a:latin typeface="Arial"/>
                <a:cs typeface="Arial"/>
              </a:rPr>
              <a:t>DO</a:t>
            </a:r>
            <a:r>
              <a:rPr dirty="0" sz="2400" spc="-6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95" b="1">
                <a:solidFill>
                  <a:srgbClr val="000000"/>
                </a:solidFill>
                <a:latin typeface="Arial"/>
                <a:cs typeface="Arial"/>
              </a:rPr>
              <a:t>DESEMPENHO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211906" y="3762438"/>
            <a:ext cx="8378190" cy="154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14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Tribunal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20">
                <a:latin typeface="Arial MT"/>
                <a:cs typeface="Arial MT"/>
              </a:rPr>
              <a:t>segue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empenhado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na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implantação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spc="-70">
                <a:latin typeface="Arial MT"/>
                <a:cs typeface="Arial MT"/>
              </a:rPr>
              <a:t>disposições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PGRS. </a:t>
            </a:r>
            <a:r>
              <a:rPr dirty="0" sz="2000" spc="-95">
                <a:latin typeface="Arial MT"/>
                <a:cs typeface="Arial MT"/>
              </a:rPr>
              <a:t>Apenas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três</a:t>
            </a:r>
            <a:r>
              <a:rPr dirty="0" sz="2000" spc="-13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edificações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ainda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45">
                <a:latin typeface="Arial MT"/>
                <a:cs typeface="Arial MT"/>
              </a:rPr>
              <a:t>não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conseguiram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atingir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150">
                <a:latin typeface="Arial MT"/>
                <a:cs typeface="Arial MT"/>
              </a:rPr>
              <a:t>esse</a:t>
            </a:r>
            <a:r>
              <a:rPr dirty="0" sz="2000" spc="-20">
                <a:latin typeface="Arial MT"/>
                <a:cs typeface="Arial MT"/>
              </a:rPr>
              <a:t> percentual,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em </a:t>
            </a:r>
            <a:r>
              <a:rPr dirty="0" sz="2000" spc="-55">
                <a:latin typeface="Arial MT"/>
                <a:cs typeface="Arial MT"/>
              </a:rPr>
              <a:t>razão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40">
                <a:latin typeface="Arial MT"/>
                <a:cs typeface="Arial MT"/>
              </a:rPr>
              <a:t> impedimentos </a:t>
            </a:r>
            <a:r>
              <a:rPr dirty="0" sz="2000" spc="-35">
                <a:latin typeface="Arial MT"/>
                <a:cs typeface="Arial MT"/>
              </a:rPr>
              <a:t>locais, </a:t>
            </a:r>
            <a:r>
              <a:rPr dirty="0" sz="2000" spc="-95">
                <a:latin typeface="Arial MT"/>
                <a:cs typeface="Arial MT"/>
              </a:rPr>
              <a:t>os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quais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70">
                <a:latin typeface="Arial MT"/>
                <a:cs typeface="Arial MT"/>
              </a:rPr>
              <a:t>estão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70">
                <a:latin typeface="Arial MT"/>
                <a:cs typeface="Arial MT"/>
              </a:rPr>
              <a:t>sendo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superados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partir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das tratativas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realizadas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pelo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TRT4.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expectativa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é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que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ao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final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2024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75">
                <a:latin typeface="Arial MT"/>
                <a:cs typeface="Arial MT"/>
              </a:rPr>
              <a:t> PGRS </a:t>
            </a:r>
            <a:r>
              <a:rPr dirty="0" sz="2000" spc="-95">
                <a:latin typeface="Arial MT"/>
                <a:cs typeface="Arial MT"/>
              </a:rPr>
              <a:t>seja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implementado</a:t>
            </a:r>
            <a:r>
              <a:rPr dirty="0" sz="2000" spc="-10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100%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unidades.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211906" y="5591238"/>
            <a:ext cx="8212455" cy="154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Arial MT"/>
                <a:cs typeface="Arial MT"/>
              </a:rPr>
              <a:t>Em</a:t>
            </a:r>
            <a:r>
              <a:rPr dirty="0" sz="2000" spc="-9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2023,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equipe </a:t>
            </a:r>
            <a:r>
              <a:rPr dirty="0" sz="2000" spc="-35">
                <a:latin typeface="Arial MT"/>
                <a:cs typeface="Arial MT"/>
              </a:rPr>
              <a:t>da</a:t>
            </a:r>
            <a:r>
              <a:rPr dirty="0" sz="2000" spc="-55">
                <a:latin typeface="Arial MT"/>
                <a:cs typeface="Arial MT"/>
              </a:rPr>
              <a:t> área </a:t>
            </a:r>
            <a:r>
              <a:rPr dirty="0" sz="2000" spc="-35">
                <a:latin typeface="Arial MT"/>
                <a:cs typeface="Arial MT"/>
              </a:rPr>
              <a:t>da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Divisão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Sustentabilidade,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Acessibilidade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 </a:t>
            </a:r>
            <a:r>
              <a:rPr dirty="0" sz="2000" spc="-40">
                <a:latin typeface="Arial MT"/>
                <a:cs typeface="Arial MT"/>
              </a:rPr>
              <a:t>Inclusão,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responsável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pelo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planejamento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90">
                <a:latin typeface="Arial MT"/>
                <a:cs typeface="Arial MT"/>
              </a:rPr>
              <a:t>execução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100">
                <a:latin typeface="Arial MT"/>
                <a:cs typeface="Arial MT"/>
              </a:rPr>
              <a:t>ações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100">
                <a:latin typeface="Arial MT"/>
                <a:cs typeface="Arial MT"/>
              </a:rPr>
              <a:t>passou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a </a:t>
            </a:r>
            <a:r>
              <a:rPr dirty="0" sz="2000" spc="-10">
                <a:latin typeface="Arial MT"/>
                <a:cs typeface="Arial MT"/>
              </a:rPr>
              <a:t>atuar</a:t>
            </a:r>
            <a:r>
              <a:rPr dirty="0" sz="2000" spc="-10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com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95">
                <a:latin typeface="Arial MT"/>
                <a:cs typeface="Arial MT"/>
              </a:rPr>
              <a:t>os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Programas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Nacionais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da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Justiça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Trabalho,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bem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como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a </a:t>
            </a:r>
            <a:r>
              <a:rPr dirty="0" sz="2000" spc="-10">
                <a:latin typeface="Arial MT"/>
                <a:cs typeface="Arial MT"/>
              </a:rPr>
              <a:t>atuar</a:t>
            </a:r>
            <a:r>
              <a:rPr dirty="0" sz="2000" spc="-1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junto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à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Comissão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Direitos</a:t>
            </a:r>
            <a:r>
              <a:rPr dirty="0" sz="2000" spc="-70">
                <a:latin typeface="Arial MT"/>
                <a:cs typeface="Arial MT"/>
              </a:rPr>
              <a:t> Humanos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Trabalho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45">
                <a:latin typeface="Arial MT"/>
                <a:cs typeface="Arial MT"/>
              </a:rPr>
              <a:t>Decente,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que </a:t>
            </a:r>
            <a:r>
              <a:rPr dirty="0" sz="2000" spc="-10">
                <a:latin typeface="Arial MT"/>
                <a:cs typeface="Arial MT"/>
              </a:rPr>
              <a:t>restringiu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atuação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todas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155">
                <a:latin typeface="Arial MT"/>
                <a:cs typeface="Arial MT"/>
              </a:rPr>
              <a:t>as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85">
                <a:latin typeface="Arial MT"/>
                <a:cs typeface="Arial MT"/>
              </a:rPr>
              <a:t>demandas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previstas.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10" name="object 10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81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68"/>
                  </a:lnTo>
                  <a:lnTo>
                    <a:pt x="8128190" y="186385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17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85"/>
                  </a:lnTo>
                  <a:lnTo>
                    <a:pt x="8759850" y="214668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81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17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821948" y="9121154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73C35E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8555432"/>
            <a:ext cx="18288000" cy="1731645"/>
            <a:chOff x="0" y="8555432"/>
            <a:chExt cx="18288000" cy="1731645"/>
          </a:xfrm>
        </p:grpSpPr>
        <p:sp>
          <p:nvSpPr>
            <p:cNvPr id="3" name="object 3" descr=""/>
            <p:cNvSpPr/>
            <p:nvPr/>
          </p:nvSpPr>
          <p:spPr>
            <a:xfrm>
              <a:off x="0" y="8586168"/>
              <a:ext cx="18288000" cy="1701164"/>
            </a:xfrm>
            <a:custGeom>
              <a:avLst/>
              <a:gdLst/>
              <a:ahLst/>
              <a:cxnLst/>
              <a:rect l="l" t="t" r="r" b="b"/>
              <a:pathLst>
                <a:path w="18288000" h="1701165">
                  <a:moveTo>
                    <a:pt x="18287998" y="1700831"/>
                  </a:moveTo>
                  <a:lnTo>
                    <a:pt x="0" y="1700831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700831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672896" y="8586177"/>
              <a:ext cx="17615535" cy="1701164"/>
            </a:xfrm>
            <a:custGeom>
              <a:avLst/>
              <a:gdLst/>
              <a:ahLst/>
              <a:cxnLst/>
              <a:rect l="l" t="t" r="r" b="b"/>
              <a:pathLst>
                <a:path w="17615535" h="1701165">
                  <a:moveTo>
                    <a:pt x="1663598" y="1666633"/>
                  </a:moveTo>
                  <a:lnTo>
                    <a:pt x="1662912" y="1618437"/>
                  </a:lnTo>
                  <a:lnTo>
                    <a:pt x="1660880" y="1570583"/>
                  </a:lnTo>
                  <a:lnTo>
                    <a:pt x="1657489" y="1523098"/>
                  </a:lnTo>
                  <a:lnTo>
                    <a:pt x="1652790" y="1475981"/>
                  </a:lnTo>
                  <a:lnTo>
                    <a:pt x="1646796" y="1429258"/>
                  </a:lnTo>
                  <a:lnTo>
                    <a:pt x="1639506" y="1382941"/>
                  </a:lnTo>
                  <a:lnTo>
                    <a:pt x="1630959" y="1337068"/>
                  </a:lnTo>
                  <a:lnTo>
                    <a:pt x="1621167" y="1291640"/>
                  </a:lnTo>
                  <a:lnTo>
                    <a:pt x="1610144" y="1246682"/>
                  </a:lnTo>
                  <a:lnTo>
                    <a:pt x="1597914" y="1202207"/>
                  </a:lnTo>
                  <a:lnTo>
                    <a:pt x="1584490" y="1158252"/>
                  </a:lnTo>
                  <a:lnTo>
                    <a:pt x="1569897" y="1114806"/>
                  </a:lnTo>
                  <a:lnTo>
                    <a:pt x="1554149" y="1071918"/>
                  </a:lnTo>
                  <a:lnTo>
                    <a:pt x="1537258" y="1029576"/>
                  </a:lnTo>
                  <a:lnTo>
                    <a:pt x="1519262" y="987831"/>
                  </a:lnTo>
                  <a:lnTo>
                    <a:pt x="1500162" y="946670"/>
                  </a:lnTo>
                  <a:lnTo>
                    <a:pt x="1479994" y="906132"/>
                  </a:lnTo>
                  <a:lnTo>
                    <a:pt x="1458747" y="866228"/>
                  </a:lnTo>
                  <a:lnTo>
                    <a:pt x="1436471" y="826985"/>
                  </a:lnTo>
                  <a:lnTo>
                    <a:pt x="1413167" y="788403"/>
                  </a:lnTo>
                  <a:lnTo>
                    <a:pt x="1388859" y="750519"/>
                  </a:lnTo>
                  <a:lnTo>
                    <a:pt x="1363560" y="713346"/>
                  </a:lnTo>
                  <a:lnTo>
                    <a:pt x="1337297" y="676897"/>
                  </a:lnTo>
                  <a:lnTo>
                    <a:pt x="1310081" y="641197"/>
                  </a:lnTo>
                  <a:lnTo>
                    <a:pt x="1281938" y="606272"/>
                  </a:lnTo>
                  <a:lnTo>
                    <a:pt x="1252867" y="572122"/>
                  </a:lnTo>
                  <a:lnTo>
                    <a:pt x="1222921" y="538772"/>
                  </a:lnTo>
                  <a:lnTo>
                    <a:pt x="1192085" y="506247"/>
                  </a:lnTo>
                  <a:lnTo>
                    <a:pt x="1160399" y="474548"/>
                  </a:lnTo>
                  <a:lnTo>
                    <a:pt x="1127874" y="443725"/>
                  </a:lnTo>
                  <a:lnTo>
                    <a:pt x="1094524" y="413766"/>
                  </a:lnTo>
                  <a:lnTo>
                    <a:pt x="1060373" y="384708"/>
                  </a:lnTo>
                  <a:lnTo>
                    <a:pt x="1025436" y="356552"/>
                  </a:lnTo>
                  <a:lnTo>
                    <a:pt x="989736" y="329336"/>
                  </a:lnTo>
                  <a:lnTo>
                    <a:pt x="953287" y="303072"/>
                  </a:lnTo>
                  <a:lnTo>
                    <a:pt x="916114" y="277774"/>
                  </a:lnTo>
                  <a:lnTo>
                    <a:pt x="878230" y="253466"/>
                  </a:lnTo>
                  <a:lnTo>
                    <a:pt x="839660" y="230162"/>
                  </a:lnTo>
                  <a:lnTo>
                    <a:pt x="800404" y="207886"/>
                  </a:lnTo>
                  <a:lnTo>
                    <a:pt x="760501" y="186651"/>
                  </a:lnTo>
                  <a:lnTo>
                    <a:pt x="719963" y="166471"/>
                  </a:lnTo>
                  <a:lnTo>
                    <a:pt x="678815" y="147370"/>
                  </a:lnTo>
                  <a:lnTo>
                    <a:pt x="637057" y="129374"/>
                  </a:lnTo>
                  <a:lnTo>
                    <a:pt x="594728" y="112496"/>
                  </a:lnTo>
                  <a:lnTo>
                    <a:pt x="551827" y="96748"/>
                  </a:lnTo>
                  <a:lnTo>
                    <a:pt x="508393" y="82143"/>
                  </a:lnTo>
                  <a:lnTo>
                    <a:pt x="464426" y="68732"/>
                  </a:lnTo>
                  <a:lnTo>
                    <a:pt x="419963" y="56489"/>
                  </a:lnTo>
                  <a:lnTo>
                    <a:pt x="375005" y="45478"/>
                  </a:lnTo>
                  <a:lnTo>
                    <a:pt x="329577" y="35674"/>
                  </a:lnTo>
                  <a:lnTo>
                    <a:pt x="283692" y="27127"/>
                  </a:lnTo>
                  <a:lnTo>
                    <a:pt x="237388" y="19850"/>
                  </a:lnTo>
                  <a:lnTo>
                    <a:pt x="190665" y="13843"/>
                  </a:lnTo>
                  <a:lnTo>
                    <a:pt x="143548" y="9144"/>
                  </a:lnTo>
                  <a:lnTo>
                    <a:pt x="96050" y="5765"/>
                  </a:lnTo>
                  <a:lnTo>
                    <a:pt x="48196" y="3721"/>
                  </a:lnTo>
                  <a:lnTo>
                    <a:pt x="0" y="3035"/>
                  </a:lnTo>
                  <a:lnTo>
                    <a:pt x="0" y="743839"/>
                  </a:lnTo>
                  <a:lnTo>
                    <a:pt x="47485" y="745032"/>
                  </a:lnTo>
                  <a:lnTo>
                    <a:pt x="94361" y="748601"/>
                  </a:lnTo>
                  <a:lnTo>
                    <a:pt x="140538" y="754468"/>
                  </a:lnTo>
                  <a:lnTo>
                    <a:pt x="185978" y="762584"/>
                  </a:lnTo>
                  <a:lnTo>
                    <a:pt x="230632" y="772883"/>
                  </a:lnTo>
                  <a:lnTo>
                    <a:pt x="274421" y="785329"/>
                  </a:lnTo>
                  <a:lnTo>
                    <a:pt x="317296" y="799833"/>
                  </a:lnTo>
                  <a:lnTo>
                    <a:pt x="359194" y="816356"/>
                  </a:lnTo>
                  <a:lnTo>
                    <a:pt x="400075" y="834834"/>
                  </a:lnTo>
                  <a:lnTo>
                    <a:pt x="439864" y="855218"/>
                  </a:lnTo>
                  <a:lnTo>
                    <a:pt x="478510" y="877430"/>
                  </a:lnTo>
                  <a:lnTo>
                    <a:pt x="515950" y="901433"/>
                  </a:lnTo>
                  <a:lnTo>
                    <a:pt x="552132" y="927163"/>
                  </a:lnTo>
                  <a:lnTo>
                    <a:pt x="586994" y="954557"/>
                  </a:lnTo>
                  <a:lnTo>
                    <a:pt x="620471" y="983564"/>
                  </a:lnTo>
                  <a:lnTo>
                    <a:pt x="652526" y="1014120"/>
                  </a:lnTo>
                  <a:lnTo>
                    <a:pt x="683082" y="1046162"/>
                  </a:lnTo>
                  <a:lnTo>
                    <a:pt x="712089" y="1079652"/>
                  </a:lnTo>
                  <a:lnTo>
                    <a:pt x="739482" y="1114513"/>
                  </a:lnTo>
                  <a:lnTo>
                    <a:pt x="765213" y="1150696"/>
                  </a:lnTo>
                  <a:lnTo>
                    <a:pt x="789216" y="1188135"/>
                  </a:lnTo>
                  <a:lnTo>
                    <a:pt x="811428" y="1226781"/>
                  </a:lnTo>
                  <a:lnTo>
                    <a:pt x="831811" y="1266571"/>
                  </a:lnTo>
                  <a:lnTo>
                    <a:pt x="850290" y="1307439"/>
                  </a:lnTo>
                  <a:lnTo>
                    <a:pt x="866813" y="1349349"/>
                  </a:lnTo>
                  <a:lnTo>
                    <a:pt x="881316" y="1392224"/>
                  </a:lnTo>
                  <a:lnTo>
                    <a:pt x="893749" y="1436014"/>
                  </a:lnTo>
                  <a:lnTo>
                    <a:pt x="904062" y="1480667"/>
                  </a:lnTo>
                  <a:lnTo>
                    <a:pt x="912177" y="1526108"/>
                  </a:lnTo>
                  <a:lnTo>
                    <a:pt x="918044" y="1572285"/>
                  </a:lnTo>
                  <a:lnTo>
                    <a:pt x="921600" y="1619148"/>
                  </a:lnTo>
                  <a:lnTo>
                    <a:pt x="922807" y="1666633"/>
                  </a:lnTo>
                  <a:lnTo>
                    <a:pt x="1663598" y="1666633"/>
                  </a:lnTo>
                  <a:close/>
                </a:path>
                <a:path w="17615535" h="1701165">
                  <a:moveTo>
                    <a:pt x="7621943" y="880999"/>
                  </a:moveTo>
                  <a:lnTo>
                    <a:pt x="6740957" y="0"/>
                  </a:lnTo>
                  <a:lnTo>
                    <a:pt x="5859818" y="881138"/>
                  </a:lnTo>
                  <a:lnTo>
                    <a:pt x="6679514" y="1700834"/>
                  </a:lnTo>
                  <a:lnTo>
                    <a:pt x="6802399" y="1700834"/>
                  </a:lnTo>
                  <a:lnTo>
                    <a:pt x="7621943" y="881278"/>
                  </a:lnTo>
                  <a:lnTo>
                    <a:pt x="7621943" y="880999"/>
                  </a:lnTo>
                  <a:close/>
                </a:path>
                <a:path w="17615535" h="1701165">
                  <a:moveTo>
                    <a:pt x="8470748" y="848702"/>
                  </a:moveTo>
                  <a:lnTo>
                    <a:pt x="8469401" y="800544"/>
                  </a:lnTo>
                  <a:lnTo>
                    <a:pt x="8465426" y="753084"/>
                  </a:lnTo>
                  <a:lnTo>
                    <a:pt x="8458873" y="706412"/>
                  </a:lnTo>
                  <a:lnTo>
                    <a:pt x="8449831" y="660590"/>
                  </a:lnTo>
                  <a:lnTo>
                    <a:pt x="8438350" y="615683"/>
                  </a:lnTo>
                  <a:lnTo>
                    <a:pt x="8424532" y="571766"/>
                  </a:lnTo>
                  <a:lnTo>
                    <a:pt x="8408429" y="528904"/>
                  </a:lnTo>
                  <a:lnTo>
                    <a:pt x="8390115" y="487184"/>
                  </a:lnTo>
                  <a:lnTo>
                    <a:pt x="8369668" y="446671"/>
                  </a:lnTo>
                  <a:lnTo>
                    <a:pt x="8347151" y="407441"/>
                  </a:lnTo>
                  <a:lnTo>
                    <a:pt x="8322640" y="369557"/>
                  </a:lnTo>
                  <a:lnTo>
                    <a:pt x="8296211" y="333095"/>
                  </a:lnTo>
                  <a:lnTo>
                    <a:pt x="8267928" y="298119"/>
                  </a:lnTo>
                  <a:lnTo>
                    <a:pt x="8237868" y="264706"/>
                  </a:lnTo>
                  <a:lnTo>
                    <a:pt x="8206092" y="232943"/>
                  </a:lnTo>
                  <a:lnTo>
                    <a:pt x="8172691" y="202882"/>
                  </a:lnTo>
                  <a:lnTo>
                    <a:pt x="8137715" y="174599"/>
                  </a:lnTo>
                  <a:lnTo>
                    <a:pt x="8101254" y="148158"/>
                  </a:lnTo>
                  <a:lnTo>
                    <a:pt x="8063370" y="123647"/>
                  </a:lnTo>
                  <a:lnTo>
                    <a:pt x="8024139" y="101130"/>
                  </a:lnTo>
                  <a:lnTo>
                    <a:pt x="7983626" y="80683"/>
                  </a:lnTo>
                  <a:lnTo>
                    <a:pt x="7941907" y="62369"/>
                  </a:lnTo>
                  <a:lnTo>
                    <a:pt x="7899057" y="46266"/>
                  </a:lnTo>
                  <a:lnTo>
                    <a:pt x="7855140" y="32448"/>
                  </a:lnTo>
                  <a:lnTo>
                    <a:pt x="7810233" y="20980"/>
                  </a:lnTo>
                  <a:lnTo>
                    <a:pt x="7764412" y="11925"/>
                  </a:lnTo>
                  <a:lnTo>
                    <a:pt x="7717739" y="5384"/>
                  </a:lnTo>
                  <a:lnTo>
                    <a:pt x="7670279" y="1397"/>
                  </a:lnTo>
                  <a:lnTo>
                    <a:pt x="7622133" y="50"/>
                  </a:lnTo>
                  <a:lnTo>
                    <a:pt x="7622133" y="1697316"/>
                  </a:lnTo>
                  <a:lnTo>
                    <a:pt x="7670279" y="1695970"/>
                  </a:lnTo>
                  <a:lnTo>
                    <a:pt x="7717739" y="1691995"/>
                  </a:lnTo>
                  <a:lnTo>
                    <a:pt x="7764412" y="1685442"/>
                  </a:lnTo>
                  <a:lnTo>
                    <a:pt x="7810233" y="1676400"/>
                  </a:lnTo>
                  <a:lnTo>
                    <a:pt x="7855140" y="1664931"/>
                  </a:lnTo>
                  <a:lnTo>
                    <a:pt x="7899057" y="1651101"/>
                  </a:lnTo>
                  <a:lnTo>
                    <a:pt x="7941907" y="1634998"/>
                  </a:lnTo>
                  <a:lnTo>
                    <a:pt x="7983626" y="1616684"/>
                  </a:lnTo>
                  <a:lnTo>
                    <a:pt x="8024139" y="1596237"/>
                  </a:lnTo>
                  <a:lnTo>
                    <a:pt x="8063370" y="1573720"/>
                  </a:lnTo>
                  <a:lnTo>
                    <a:pt x="8101254" y="1549209"/>
                  </a:lnTo>
                  <a:lnTo>
                    <a:pt x="8137715" y="1522780"/>
                  </a:lnTo>
                  <a:lnTo>
                    <a:pt x="8172691" y="1494497"/>
                  </a:lnTo>
                  <a:lnTo>
                    <a:pt x="8206092" y="1464437"/>
                  </a:lnTo>
                  <a:lnTo>
                    <a:pt x="8237868" y="1432661"/>
                  </a:lnTo>
                  <a:lnTo>
                    <a:pt x="8267928" y="1399260"/>
                  </a:lnTo>
                  <a:lnTo>
                    <a:pt x="8296211" y="1364284"/>
                  </a:lnTo>
                  <a:lnTo>
                    <a:pt x="8322640" y="1327823"/>
                  </a:lnTo>
                  <a:lnTo>
                    <a:pt x="8347151" y="1289939"/>
                  </a:lnTo>
                  <a:lnTo>
                    <a:pt x="8369668" y="1250708"/>
                  </a:lnTo>
                  <a:lnTo>
                    <a:pt x="8390115" y="1210195"/>
                  </a:lnTo>
                  <a:lnTo>
                    <a:pt x="8408429" y="1168476"/>
                  </a:lnTo>
                  <a:lnTo>
                    <a:pt x="8424532" y="1125626"/>
                  </a:lnTo>
                  <a:lnTo>
                    <a:pt x="8438350" y="1081709"/>
                  </a:lnTo>
                  <a:lnTo>
                    <a:pt x="8449831" y="1036802"/>
                  </a:lnTo>
                  <a:lnTo>
                    <a:pt x="8458873" y="990981"/>
                  </a:lnTo>
                  <a:lnTo>
                    <a:pt x="8465426" y="944308"/>
                  </a:lnTo>
                  <a:lnTo>
                    <a:pt x="8469401" y="896848"/>
                  </a:lnTo>
                  <a:lnTo>
                    <a:pt x="8470748" y="848702"/>
                  </a:lnTo>
                  <a:close/>
                </a:path>
                <a:path w="17615535" h="1701165">
                  <a:moveTo>
                    <a:pt x="9319933" y="50"/>
                  </a:moveTo>
                  <a:lnTo>
                    <a:pt x="9271775" y="1397"/>
                  </a:lnTo>
                  <a:lnTo>
                    <a:pt x="9224327" y="5384"/>
                  </a:lnTo>
                  <a:lnTo>
                    <a:pt x="9177655" y="11925"/>
                  </a:lnTo>
                  <a:lnTo>
                    <a:pt x="9131821" y="20980"/>
                  </a:lnTo>
                  <a:lnTo>
                    <a:pt x="9086913" y="32448"/>
                  </a:lnTo>
                  <a:lnTo>
                    <a:pt x="9043010" y="46266"/>
                  </a:lnTo>
                  <a:lnTo>
                    <a:pt x="9000147" y="62369"/>
                  </a:lnTo>
                  <a:lnTo>
                    <a:pt x="8958440" y="80683"/>
                  </a:lnTo>
                  <a:lnTo>
                    <a:pt x="8917927" y="101130"/>
                  </a:lnTo>
                  <a:lnTo>
                    <a:pt x="8878684" y="123647"/>
                  </a:lnTo>
                  <a:lnTo>
                    <a:pt x="8840800" y="148158"/>
                  </a:lnTo>
                  <a:lnTo>
                    <a:pt x="8804338" y="174599"/>
                  </a:lnTo>
                  <a:lnTo>
                    <a:pt x="8769375" y="202882"/>
                  </a:lnTo>
                  <a:lnTo>
                    <a:pt x="8735962" y="232943"/>
                  </a:lnTo>
                  <a:lnTo>
                    <a:pt x="8704199" y="264706"/>
                  </a:lnTo>
                  <a:lnTo>
                    <a:pt x="8674125" y="298119"/>
                  </a:lnTo>
                  <a:lnTo>
                    <a:pt x="8645842" y="333095"/>
                  </a:lnTo>
                  <a:lnTo>
                    <a:pt x="8619414" y="369557"/>
                  </a:lnTo>
                  <a:lnTo>
                    <a:pt x="8594903" y="407441"/>
                  </a:lnTo>
                  <a:lnTo>
                    <a:pt x="8572386" y="446671"/>
                  </a:lnTo>
                  <a:lnTo>
                    <a:pt x="8551939" y="487184"/>
                  </a:lnTo>
                  <a:lnTo>
                    <a:pt x="8533625" y="528904"/>
                  </a:lnTo>
                  <a:lnTo>
                    <a:pt x="8517522" y="571766"/>
                  </a:lnTo>
                  <a:lnTo>
                    <a:pt x="8503704" y="615683"/>
                  </a:lnTo>
                  <a:lnTo>
                    <a:pt x="8492236" y="660590"/>
                  </a:lnTo>
                  <a:lnTo>
                    <a:pt x="8483194" y="706412"/>
                  </a:lnTo>
                  <a:lnTo>
                    <a:pt x="8476640" y="753084"/>
                  </a:lnTo>
                  <a:lnTo>
                    <a:pt x="8472653" y="800544"/>
                  </a:lnTo>
                  <a:lnTo>
                    <a:pt x="8471319" y="848702"/>
                  </a:lnTo>
                  <a:lnTo>
                    <a:pt x="8472653" y="896848"/>
                  </a:lnTo>
                  <a:lnTo>
                    <a:pt x="8476640" y="944308"/>
                  </a:lnTo>
                  <a:lnTo>
                    <a:pt x="8483194" y="990981"/>
                  </a:lnTo>
                  <a:lnTo>
                    <a:pt x="8492236" y="1036802"/>
                  </a:lnTo>
                  <a:lnTo>
                    <a:pt x="8503704" y="1081709"/>
                  </a:lnTo>
                  <a:lnTo>
                    <a:pt x="8517522" y="1125626"/>
                  </a:lnTo>
                  <a:lnTo>
                    <a:pt x="8533625" y="1168476"/>
                  </a:lnTo>
                  <a:lnTo>
                    <a:pt x="8551939" y="1210195"/>
                  </a:lnTo>
                  <a:lnTo>
                    <a:pt x="8572386" y="1250708"/>
                  </a:lnTo>
                  <a:lnTo>
                    <a:pt x="8594903" y="1289939"/>
                  </a:lnTo>
                  <a:lnTo>
                    <a:pt x="8619414" y="1327823"/>
                  </a:lnTo>
                  <a:lnTo>
                    <a:pt x="8645842" y="1364284"/>
                  </a:lnTo>
                  <a:lnTo>
                    <a:pt x="8674125" y="1399260"/>
                  </a:lnTo>
                  <a:lnTo>
                    <a:pt x="8704199" y="1432661"/>
                  </a:lnTo>
                  <a:lnTo>
                    <a:pt x="8735962" y="1464437"/>
                  </a:lnTo>
                  <a:lnTo>
                    <a:pt x="8769375" y="1494497"/>
                  </a:lnTo>
                  <a:lnTo>
                    <a:pt x="8804338" y="1522780"/>
                  </a:lnTo>
                  <a:lnTo>
                    <a:pt x="8840800" y="1549209"/>
                  </a:lnTo>
                  <a:lnTo>
                    <a:pt x="8878684" y="1573720"/>
                  </a:lnTo>
                  <a:lnTo>
                    <a:pt x="8917927" y="1596237"/>
                  </a:lnTo>
                  <a:lnTo>
                    <a:pt x="8958440" y="1616684"/>
                  </a:lnTo>
                  <a:lnTo>
                    <a:pt x="9000147" y="1634998"/>
                  </a:lnTo>
                  <a:lnTo>
                    <a:pt x="9043010" y="1651101"/>
                  </a:lnTo>
                  <a:lnTo>
                    <a:pt x="9086913" y="1664931"/>
                  </a:lnTo>
                  <a:lnTo>
                    <a:pt x="9131821" y="1676400"/>
                  </a:lnTo>
                  <a:lnTo>
                    <a:pt x="9177655" y="1685442"/>
                  </a:lnTo>
                  <a:lnTo>
                    <a:pt x="9224327" y="1691995"/>
                  </a:lnTo>
                  <a:lnTo>
                    <a:pt x="9271775" y="1695970"/>
                  </a:lnTo>
                  <a:lnTo>
                    <a:pt x="9319933" y="1697316"/>
                  </a:lnTo>
                  <a:lnTo>
                    <a:pt x="9319933" y="50"/>
                  </a:lnTo>
                  <a:close/>
                </a:path>
                <a:path w="17615535" h="1701165">
                  <a:moveTo>
                    <a:pt x="17614951" y="1697380"/>
                  </a:moveTo>
                  <a:lnTo>
                    <a:pt x="15917596" y="0"/>
                  </a:lnTo>
                  <a:lnTo>
                    <a:pt x="15917596" y="1697380"/>
                  </a:lnTo>
                  <a:lnTo>
                    <a:pt x="16766274" y="1697380"/>
                  </a:lnTo>
                  <a:lnTo>
                    <a:pt x="17614951" y="169738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346160" y="8555443"/>
              <a:ext cx="12478385" cy="1727200"/>
            </a:xfrm>
            <a:custGeom>
              <a:avLst/>
              <a:gdLst/>
              <a:ahLst/>
              <a:cxnLst/>
              <a:rect l="l" t="t" r="r" b="b"/>
              <a:pathLst>
                <a:path w="12478384" h="1727200">
                  <a:moveTo>
                    <a:pt x="1657350" y="47752"/>
                  </a:moveTo>
                  <a:lnTo>
                    <a:pt x="0" y="47752"/>
                  </a:lnTo>
                  <a:lnTo>
                    <a:pt x="0" y="1714627"/>
                  </a:lnTo>
                  <a:lnTo>
                    <a:pt x="1657350" y="1714627"/>
                  </a:lnTo>
                  <a:lnTo>
                    <a:pt x="1657350" y="47752"/>
                  </a:lnTo>
                  <a:close/>
                </a:path>
                <a:path w="12478384" h="1727200">
                  <a:moveTo>
                    <a:pt x="9344177" y="0"/>
                  </a:moveTo>
                  <a:lnTo>
                    <a:pt x="8495487" y="0"/>
                  </a:lnTo>
                  <a:lnTo>
                    <a:pt x="7646810" y="0"/>
                  </a:lnTo>
                  <a:lnTo>
                    <a:pt x="9344177" y="1697380"/>
                  </a:lnTo>
                  <a:lnTo>
                    <a:pt x="9344177" y="0"/>
                  </a:lnTo>
                  <a:close/>
                </a:path>
                <a:path w="12478384" h="1727200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9898278" y="1689100"/>
                  </a:lnTo>
                  <a:lnTo>
                    <a:pt x="9908337" y="1701800"/>
                  </a:lnTo>
                  <a:lnTo>
                    <a:pt x="9938817" y="1701800"/>
                  </a:lnTo>
                  <a:lnTo>
                    <a:pt x="9949066" y="1714500"/>
                  </a:lnTo>
                  <a:lnTo>
                    <a:pt x="9969678" y="1714500"/>
                  </a:lnTo>
                  <a:lnTo>
                    <a:pt x="9980041" y="1727200"/>
                  </a:lnTo>
                  <a:lnTo>
                    <a:pt x="10470871" y="1727200"/>
                  </a:lnTo>
                  <a:lnTo>
                    <a:pt x="10481234" y="1714500"/>
                  </a:lnTo>
                  <a:lnTo>
                    <a:pt x="10501859" y="1714500"/>
                  </a:lnTo>
                  <a:lnTo>
                    <a:pt x="10512107" y="1701800"/>
                  </a:lnTo>
                  <a:lnTo>
                    <a:pt x="10542575" y="1701800"/>
                  </a:lnTo>
                  <a:lnTo>
                    <a:pt x="10552633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4" h="1727200">
                  <a:moveTo>
                    <a:pt x="12478233" y="923658"/>
                  </a:moveTo>
                  <a:lnTo>
                    <a:pt x="11106633" y="923658"/>
                  </a:lnTo>
                  <a:lnTo>
                    <a:pt x="11106633" y="1228458"/>
                  </a:lnTo>
                  <a:lnTo>
                    <a:pt x="12478233" y="1228458"/>
                  </a:lnTo>
                  <a:lnTo>
                    <a:pt x="12478233" y="923658"/>
                  </a:lnTo>
                  <a:close/>
                </a:path>
                <a:path w="12478384" h="1727200">
                  <a:moveTo>
                    <a:pt x="12478233" y="466432"/>
                  </a:moveTo>
                  <a:lnTo>
                    <a:pt x="11106633" y="466432"/>
                  </a:lnTo>
                  <a:lnTo>
                    <a:pt x="11106633" y="771232"/>
                  </a:lnTo>
                  <a:lnTo>
                    <a:pt x="12478233" y="771232"/>
                  </a:lnTo>
                  <a:lnTo>
                    <a:pt x="12478233" y="46643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037156" y="8569142"/>
              <a:ext cx="1701164" cy="1701164"/>
            </a:xfrm>
            <a:custGeom>
              <a:avLst/>
              <a:gdLst/>
              <a:ahLst/>
              <a:cxnLst/>
              <a:rect l="l" t="t" r="r" b="b"/>
              <a:pathLst>
                <a:path w="1701164" h="1701165">
                  <a:moveTo>
                    <a:pt x="850410" y="1700807"/>
                  </a:moveTo>
                  <a:lnTo>
                    <a:pt x="802152" y="1699461"/>
                  </a:lnTo>
                  <a:lnTo>
                    <a:pt x="754601" y="1695470"/>
                  </a:lnTo>
                  <a:lnTo>
                    <a:pt x="707827" y="1688907"/>
                  </a:lnTo>
                  <a:lnTo>
                    <a:pt x="661904" y="1679842"/>
                  </a:lnTo>
                  <a:lnTo>
                    <a:pt x="616902" y="1668349"/>
                  </a:lnTo>
                  <a:lnTo>
                    <a:pt x="572894" y="1654497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7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7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397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7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7"/>
                  </a:lnTo>
                  <a:lnTo>
                    <a:pt x="1083910" y="1668349"/>
                  </a:lnTo>
                  <a:lnTo>
                    <a:pt x="1038910" y="1679842"/>
                  </a:lnTo>
                  <a:lnTo>
                    <a:pt x="992987" y="1688907"/>
                  </a:lnTo>
                  <a:lnTo>
                    <a:pt x="946216" y="1695470"/>
                  </a:lnTo>
                  <a:lnTo>
                    <a:pt x="898666" y="1699461"/>
                  </a:lnTo>
                  <a:lnTo>
                    <a:pt x="850410" y="170080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0" y="8586168"/>
              <a:ext cx="673100" cy="742950"/>
            </a:xfrm>
            <a:custGeom>
              <a:avLst/>
              <a:gdLst/>
              <a:ahLst/>
              <a:cxnLst/>
              <a:rect l="l" t="t" r="r" b="b"/>
              <a:pathLst>
                <a:path w="673100" h="742950">
                  <a:moveTo>
                    <a:pt x="672559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2559" y="0"/>
                  </a:lnTo>
                  <a:lnTo>
                    <a:pt x="672559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3857624" cy="904874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016000" y="2983373"/>
            <a:ext cx="3815079" cy="250761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>
              <a:lnSpc>
                <a:spcPts val="4880"/>
              </a:lnSpc>
              <a:spcBef>
                <a:spcPts val="225"/>
              </a:spcBef>
            </a:pPr>
            <a:r>
              <a:rPr dirty="0" sz="4100">
                <a:latin typeface="Arial MT"/>
                <a:cs typeface="Arial MT"/>
              </a:rPr>
              <a:t>Comitê</a:t>
            </a:r>
            <a:r>
              <a:rPr dirty="0" sz="4100" spc="-95">
                <a:latin typeface="Arial MT"/>
                <a:cs typeface="Arial MT"/>
              </a:rPr>
              <a:t> </a:t>
            </a:r>
            <a:r>
              <a:rPr dirty="0" sz="4100" spc="-25">
                <a:latin typeface="Arial MT"/>
                <a:cs typeface="Arial MT"/>
              </a:rPr>
              <a:t>de </a:t>
            </a:r>
            <a:r>
              <a:rPr dirty="0" sz="4100" spc="-10">
                <a:latin typeface="Arial MT"/>
                <a:cs typeface="Arial MT"/>
              </a:rPr>
              <a:t>Patrimônio, </a:t>
            </a:r>
            <a:r>
              <a:rPr dirty="0" sz="4100" spc="-85">
                <a:latin typeface="Arial MT"/>
                <a:cs typeface="Arial MT"/>
              </a:rPr>
              <a:t>Logística</a:t>
            </a:r>
            <a:r>
              <a:rPr dirty="0" sz="4100" spc="-130">
                <a:latin typeface="Arial MT"/>
                <a:cs typeface="Arial MT"/>
              </a:rPr>
              <a:t> </a:t>
            </a:r>
            <a:r>
              <a:rPr dirty="0" sz="4100" spc="-50">
                <a:latin typeface="Arial MT"/>
                <a:cs typeface="Arial MT"/>
              </a:rPr>
              <a:t>e </a:t>
            </a:r>
            <a:r>
              <a:rPr dirty="0" sz="4100" spc="-35">
                <a:latin typeface="Arial MT"/>
                <a:cs typeface="Arial MT"/>
              </a:rPr>
              <a:t>Sustentabilidade</a:t>
            </a:r>
            <a:endParaRPr sz="4100">
              <a:latin typeface="Arial MT"/>
              <a:cs typeface="Arial MT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478497" y="975994"/>
            <a:ext cx="944499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40" b="1">
                <a:solidFill>
                  <a:srgbClr val="000000"/>
                </a:solidFill>
                <a:latin typeface="Arial"/>
                <a:cs typeface="Arial"/>
              </a:rPr>
              <a:t>Rodrigo</a:t>
            </a:r>
            <a:r>
              <a:rPr dirty="0" sz="2400" spc="-95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85" b="1">
                <a:solidFill>
                  <a:srgbClr val="000000"/>
                </a:solidFill>
                <a:latin typeface="Arial"/>
                <a:cs typeface="Arial"/>
              </a:rPr>
              <a:t>Trindade</a:t>
            </a:r>
            <a:r>
              <a:rPr dirty="0" sz="2400" spc="-95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100" b="1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dirty="0" sz="2400" spc="-95" b="1">
                <a:solidFill>
                  <a:srgbClr val="000000"/>
                </a:solidFill>
                <a:latin typeface="Arial"/>
                <a:cs typeface="Arial"/>
              </a:rPr>
              <a:t> Souza</a:t>
            </a:r>
            <a:r>
              <a:rPr dirty="0" sz="2400" spc="-95">
                <a:solidFill>
                  <a:srgbClr val="000000"/>
                </a:solidFill>
              </a:rPr>
              <a:t>,</a:t>
            </a:r>
            <a:r>
              <a:rPr dirty="0" sz="2400" spc="-75">
                <a:solidFill>
                  <a:srgbClr val="000000"/>
                </a:solidFill>
              </a:rPr>
              <a:t> </a:t>
            </a:r>
            <a:r>
              <a:rPr dirty="0" sz="2400">
                <a:solidFill>
                  <a:srgbClr val="000000"/>
                </a:solidFill>
              </a:rPr>
              <a:t>Juiz</a:t>
            </a:r>
            <a:r>
              <a:rPr dirty="0" sz="2400" spc="-50">
                <a:solidFill>
                  <a:srgbClr val="000000"/>
                </a:solidFill>
              </a:rPr>
              <a:t> </a:t>
            </a:r>
            <a:r>
              <a:rPr dirty="0" sz="2400" spc="-10">
                <a:solidFill>
                  <a:srgbClr val="000000"/>
                </a:solidFill>
              </a:rPr>
              <a:t>Auxiliar</a:t>
            </a:r>
            <a:r>
              <a:rPr dirty="0" sz="2400" spc="-45">
                <a:solidFill>
                  <a:srgbClr val="000000"/>
                </a:solidFill>
              </a:rPr>
              <a:t> </a:t>
            </a:r>
            <a:r>
              <a:rPr dirty="0" sz="2400" spc="-30">
                <a:solidFill>
                  <a:srgbClr val="000000"/>
                </a:solidFill>
              </a:rPr>
              <a:t>da</a:t>
            </a:r>
            <a:r>
              <a:rPr dirty="0" sz="2400" spc="-45">
                <a:solidFill>
                  <a:srgbClr val="000000"/>
                </a:solidFill>
              </a:rPr>
              <a:t> </a:t>
            </a:r>
            <a:r>
              <a:rPr dirty="0" sz="2400" spc="-65">
                <a:solidFill>
                  <a:srgbClr val="000000"/>
                </a:solidFill>
              </a:rPr>
              <a:t>Presidência</a:t>
            </a:r>
            <a:r>
              <a:rPr dirty="0" sz="2400" spc="-50">
                <a:solidFill>
                  <a:srgbClr val="000000"/>
                </a:solidFill>
              </a:rPr>
              <a:t> </a:t>
            </a:r>
            <a:r>
              <a:rPr dirty="0" sz="2400" spc="-10">
                <a:solidFill>
                  <a:srgbClr val="000000"/>
                </a:solidFill>
              </a:rPr>
              <a:t>(Coordenador)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478497" y="1341754"/>
            <a:ext cx="12018010" cy="6731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4152265">
              <a:lnSpc>
                <a:spcPct val="114599"/>
              </a:lnSpc>
              <a:spcBef>
                <a:spcPts val="100"/>
              </a:spcBef>
            </a:pPr>
            <a:r>
              <a:rPr dirty="0" sz="2400" spc="-80" b="1">
                <a:latin typeface="Arial"/>
                <a:cs typeface="Arial"/>
              </a:rPr>
              <a:t>Daniel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35" b="1">
                <a:latin typeface="Arial"/>
                <a:cs typeface="Arial"/>
              </a:rPr>
              <a:t>Souza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00" b="1">
                <a:latin typeface="Arial"/>
                <a:cs typeface="Arial"/>
              </a:rPr>
              <a:t>de</a:t>
            </a:r>
            <a:r>
              <a:rPr dirty="0" sz="2400" spc="-95" b="1">
                <a:latin typeface="Arial"/>
                <a:cs typeface="Arial"/>
              </a:rPr>
              <a:t> Nonohay</a:t>
            </a:r>
            <a:r>
              <a:rPr dirty="0" sz="2400" spc="-95">
                <a:latin typeface="Arial MT"/>
                <a:cs typeface="Arial MT"/>
              </a:rPr>
              <a:t>,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Juiz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Auxiliar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da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Corregedoria </a:t>
            </a:r>
            <a:r>
              <a:rPr dirty="0" sz="2400" spc="-100" b="1">
                <a:latin typeface="Arial"/>
                <a:cs typeface="Arial"/>
              </a:rPr>
              <a:t>Ary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55" b="1">
                <a:latin typeface="Arial"/>
                <a:cs typeface="Arial"/>
              </a:rPr>
              <a:t>Marimon</a:t>
            </a:r>
            <a:r>
              <a:rPr dirty="0" sz="2400" spc="-114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Filho</a:t>
            </a:r>
            <a:r>
              <a:rPr dirty="0" sz="2400" spc="-25">
                <a:latin typeface="Arial MT"/>
                <a:cs typeface="Arial MT"/>
              </a:rPr>
              <a:t>,</a:t>
            </a:r>
            <a:r>
              <a:rPr dirty="0" sz="2400" spc="-140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magistrado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indicado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 spc="-40">
                <a:latin typeface="Arial MT"/>
                <a:cs typeface="Arial MT"/>
              </a:rPr>
              <a:t>pela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Presidência </a:t>
            </a:r>
            <a:r>
              <a:rPr dirty="0" sz="2400" spc="-145" b="1">
                <a:latin typeface="Arial"/>
                <a:cs typeface="Arial"/>
              </a:rPr>
              <a:t>Diogo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00" b="1">
                <a:latin typeface="Arial"/>
                <a:cs typeface="Arial"/>
              </a:rPr>
              <a:t>de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60" b="1">
                <a:latin typeface="Arial"/>
                <a:cs typeface="Arial"/>
              </a:rPr>
              <a:t>Seixas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60" b="1">
                <a:latin typeface="Arial"/>
                <a:cs typeface="Arial"/>
              </a:rPr>
              <a:t>Grimberg</a:t>
            </a:r>
            <a:r>
              <a:rPr dirty="0" sz="2400" spc="-60">
                <a:latin typeface="Arial MT"/>
                <a:cs typeface="Arial MT"/>
              </a:rPr>
              <a:t>,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Secretário-</a:t>
            </a:r>
            <a:r>
              <a:rPr dirty="0" sz="2400">
                <a:latin typeface="Arial MT"/>
                <a:cs typeface="Arial MT"/>
              </a:rPr>
              <a:t>Geral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da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 spc="-50">
                <a:latin typeface="Arial MT"/>
                <a:cs typeface="Arial MT"/>
              </a:rPr>
              <a:t>Presidência </a:t>
            </a:r>
            <a:r>
              <a:rPr dirty="0" sz="2400" spc="-125" b="1">
                <a:latin typeface="Arial"/>
                <a:cs typeface="Arial"/>
              </a:rPr>
              <a:t>Rejane</a:t>
            </a:r>
            <a:r>
              <a:rPr dirty="0" sz="2400" spc="-85" b="1">
                <a:latin typeface="Arial"/>
                <a:cs typeface="Arial"/>
              </a:rPr>
              <a:t> </a:t>
            </a:r>
            <a:r>
              <a:rPr dirty="0" sz="2400" spc="-90" b="1">
                <a:latin typeface="Arial"/>
                <a:cs typeface="Arial"/>
              </a:rPr>
              <a:t>Carvalho</a:t>
            </a:r>
            <a:r>
              <a:rPr dirty="0" sz="2400" spc="-85" b="1">
                <a:latin typeface="Arial"/>
                <a:cs typeface="Arial"/>
              </a:rPr>
              <a:t> </a:t>
            </a:r>
            <a:r>
              <a:rPr dirty="0" sz="2400" spc="-100" b="1">
                <a:latin typeface="Arial"/>
                <a:cs typeface="Arial"/>
              </a:rPr>
              <a:t>Donis</a:t>
            </a:r>
            <a:r>
              <a:rPr dirty="0" sz="2400" spc="-100">
                <a:latin typeface="Arial MT"/>
                <a:cs typeface="Arial MT"/>
              </a:rPr>
              <a:t>,</a:t>
            </a:r>
            <a:r>
              <a:rPr dirty="0" sz="2400" spc="-2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Diretora-</a:t>
            </a:r>
            <a:r>
              <a:rPr dirty="0" sz="2400" spc="-10">
                <a:latin typeface="Arial MT"/>
                <a:cs typeface="Arial MT"/>
              </a:rPr>
              <a:t>Geral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2400" spc="-100" b="1">
                <a:latin typeface="Arial"/>
                <a:cs typeface="Arial"/>
              </a:rPr>
              <a:t>Bárbara</a:t>
            </a:r>
            <a:r>
              <a:rPr dirty="0" sz="2400" spc="-95" b="1">
                <a:latin typeface="Arial"/>
                <a:cs typeface="Arial"/>
              </a:rPr>
              <a:t> Burgardt </a:t>
            </a:r>
            <a:r>
              <a:rPr dirty="0" sz="2400" spc="-40" b="1">
                <a:latin typeface="Arial"/>
                <a:cs typeface="Arial"/>
              </a:rPr>
              <a:t>Casaletti</a:t>
            </a:r>
            <a:r>
              <a:rPr dirty="0" sz="2400" spc="-40">
                <a:latin typeface="Arial MT"/>
                <a:cs typeface="Arial MT"/>
              </a:rPr>
              <a:t>,</a:t>
            </a:r>
            <a:r>
              <a:rPr dirty="0" sz="2400" spc="-13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Diretora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da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50">
                <a:latin typeface="Arial MT"/>
                <a:cs typeface="Arial MT"/>
              </a:rPr>
              <a:t>Secretaria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de</a:t>
            </a:r>
            <a:r>
              <a:rPr dirty="0" sz="2400" spc="-60">
                <a:latin typeface="Arial MT"/>
                <a:cs typeface="Arial MT"/>
              </a:rPr>
              <a:t> Governança </a:t>
            </a:r>
            <a:r>
              <a:rPr dirty="0" sz="2400" spc="-140">
                <a:latin typeface="Arial MT"/>
                <a:cs typeface="Arial MT"/>
              </a:rPr>
              <a:t>e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75">
                <a:latin typeface="Arial MT"/>
                <a:cs typeface="Arial MT"/>
              </a:rPr>
              <a:t>Gestão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Estratégica</a:t>
            </a:r>
            <a:endParaRPr sz="2400">
              <a:latin typeface="Arial MT"/>
              <a:cs typeface="Arial MT"/>
            </a:endParaRPr>
          </a:p>
          <a:p>
            <a:pPr marL="12700" marR="5080">
              <a:lnSpc>
                <a:spcPct val="114599"/>
              </a:lnSpc>
            </a:pPr>
            <a:r>
              <a:rPr dirty="0" sz="2400" spc="-75" b="1">
                <a:latin typeface="Arial"/>
                <a:cs typeface="Arial"/>
              </a:rPr>
              <a:t>Anita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75" b="1">
                <a:latin typeface="Arial"/>
                <a:cs typeface="Arial"/>
              </a:rPr>
              <a:t>Cristina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00" b="1">
                <a:latin typeface="Arial"/>
                <a:cs typeface="Arial"/>
              </a:rPr>
              <a:t>de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14" b="1">
                <a:latin typeface="Arial"/>
                <a:cs typeface="Arial"/>
              </a:rPr>
              <a:t>Jesus</a:t>
            </a:r>
            <a:r>
              <a:rPr dirty="0" sz="2400" spc="-114">
                <a:latin typeface="Arial MT"/>
                <a:cs typeface="Arial MT"/>
              </a:rPr>
              <a:t>,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35">
                <a:latin typeface="Arial MT"/>
                <a:cs typeface="Arial MT"/>
              </a:rPr>
              <a:t>Chefe</a:t>
            </a:r>
            <a:r>
              <a:rPr dirty="0" sz="2400" spc="-114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da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65">
                <a:latin typeface="Arial MT"/>
                <a:cs typeface="Arial MT"/>
              </a:rPr>
              <a:t>Divisão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de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45">
                <a:latin typeface="Arial MT"/>
                <a:cs typeface="Arial MT"/>
              </a:rPr>
              <a:t>Sustentabilidade,</a:t>
            </a:r>
            <a:r>
              <a:rPr dirty="0" sz="2400" spc="-55">
                <a:latin typeface="Arial MT"/>
                <a:cs typeface="Arial MT"/>
              </a:rPr>
              <a:t> Acessibilidade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140">
                <a:latin typeface="Arial MT"/>
                <a:cs typeface="Arial MT"/>
              </a:rPr>
              <a:t>e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Inclusão </a:t>
            </a:r>
            <a:r>
              <a:rPr dirty="0" sz="2400" spc="-114" b="1">
                <a:latin typeface="Arial"/>
                <a:cs typeface="Arial"/>
              </a:rPr>
              <a:t>Denilson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00" b="1">
                <a:latin typeface="Arial"/>
                <a:cs typeface="Arial"/>
              </a:rPr>
              <a:t>Ribeiro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00" b="1">
                <a:latin typeface="Arial"/>
                <a:cs typeface="Arial"/>
              </a:rPr>
              <a:t>de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90" b="1">
                <a:latin typeface="Arial"/>
                <a:cs typeface="Arial"/>
              </a:rPr>
              <a:t>Quadros</a:t>
            </a:r>
            <a:r>
              <a:rPr dirty="0" sz="2400" spc="-90">
                <a:latin typeface="Arial MT"/>
                <a:cs typeface="Arial MT"/>
              </a:rPr>
              <a:t>,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gestor</a:t>
            </a:r>
            <a:r>
              <a:rPr dirty="0" sz="2400" spc="-13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vinculado</a:t>
            </a:r>
            <a:r>
              <a:rPr dirty="0" sz="2400" spc="-140">
                <a:latin typeface="Arial MT"/>
                <a:cs typeface="Arial MT"/>
              </a:rPr>
              <a:t> </a:t>
            </a:r>
            <a:r>
              <a:rPr dirty="0" sz="2400" spc="-155">
                <a:latin typeface="Arial MT"/>
                <a:cs typeface="Arial MT"/>
              </a:rPr>
              <a:t>à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50">
                <a:latin typeface="Arial MT"/>
                <a:cs typeface="Arial MT"/>
              </a:rPr>
              <a:t>Secretaria</a:t>
            </a:r>
            <a:r>
              <a:rPr dirty="0" sz="2400" spc="-100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de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40">
                <a:latin typeface="Arial MT"/>
                <a:cs typeface="Arial MT"/>
              </a:rPr>
              <a:t>Tecnologia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da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 spc="-20">
                <a:latin typeface="Arial MT"/>
                <a:cs typeface="Arial MT"/>
              </a:rPr>
              <a:t>Informação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50">
                <a:latin typeface="Arial MT"/>
                <a:cs typeface="Arial MT"/>
              </a:rPr>
              <a:t>e </a:t>
            </a:r>
            <a:r>
              <a:rPr dirty="0" sz="2400" spc="-10">
                <a:latin typeface="Arial MT"/>
                <a:cs typeface="Arial MT"/>
              </a:rPr>
              <a:t>Comunicações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2400" spc="-85" b="1">
                <a:latin typeface="Arial"/>
                <a:cs typeface="Arial"/>
              </a:rPr>
              <a:t>Patrícia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90" b="1">
                <a:latin typeface="Arial"/>
                <a:cs typeface="Arial"/>
              </a:rPr>
              <a:t>Fernanda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70" b="1">
                <a:latin typeface="Arial"/>
                <a:cs typeface="Arial"/>
              </a:rPr>
              <a:t>Rael</a:t>
            </a:r>
            <a:r>
              <a:rPr dirty="0" sz="2400" spc="-70">
                <a:latin typeface="Arial MT"/>
                <a:cs typeface="Arial MT"/>
              </a:rPr>
              <a:t>,</a:t>
            </a:r>
            <a:r>
              <a:rPr dirty="0" sz="2400" spc="-100">
                <a:latin typeface="Arial MT"/>
                <a:cs typeface="Arial MT"/>
              </a:rPr>
              <a:t> </a:t>
            </a:r>
            <a:r>
              <a:rPr dirty="0" sz="2400" spc="-45">
                <a:latin typeface="Arial MT"/>
                <a:cs typeface="Arial MT"/>
              </a:rPr>
              <a:t>gestora</a:t>
            </a:r>
            <a:r>
              <a:rPr dirty="0" sz="2400" spc="-114">
                <a:latin typeface="Arial MT"/>
                <a:cs typeface="Arial MT"/>
              </a:rPr>
              <a:t> </a:t>
            </a:r>
            <a:r>
              <a:rPr dirty="0" sz="2400" spc="-40">
                <a:latin typeface="Arial MT"/>
                <a:cs typeface="Arial MT"/>
              </a:rPr>
              <a:t>vinculada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155">
                <a:latin typeface="Arial MT"/>
                <a:cs typeface="Arial MT"/>
              </a:rPr>
              <a:t>à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50">
                <a:latin typeface="Arial MT"/>
                <a:cs typeface="Arial MT"/>
              </a:rPr>
              <a:t>Secretaria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75">
                <a:latin typeface="Arial MT"/>
                <a:cs typeface="Arial MT"/>
              </a:rPr>
              <a:t>Gestão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Pessoas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2400" spc="-105" b="1">
                <a:latin typeface="Arial"/>
                <a:cs typeface="Arial"/>
              </a:rPr>
              <a:t>João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65" b="1">
                <a:latin typeface="Arial"/>
                <a:cs typeface="Arial"/>
              </a:rPr>
              <a:t>Henrique</a:t>
            </a:r>
            <a:r>
              <a:rPr dirty="0" sz="2400" spc="-105" b="1">
                <a:latin typeface="Arial"/>
                <a:cs typeface="Arial"/>
              </a:rPr>
              <a:t> </a:t>
            </a:r>
            <a:r>
              <a:rPr dirty="0" sz="2400" spc="-90" b="1">
                <a:latin typeface="Arial"/>
                <a:cs typeface="Arial"/>
              </a:rPr>
              <a:t>Carvalho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00" b="1">
                <a:latin typeface="Arial"/>
                <a:cs typeface="Arial"/>
              </a:rPr>
              <a:t>de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20" b="1">
                <a:latin typeface="Arial"/>
                <a:cs typeface="Arial"/>
              </a:rPr>
              <a:t>Lima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20" b="1">
                <a:latin typeface="Arial"/>
                <a:cs typeface="Arial"/>
              </a:rPr>
              <a:t>Ribas</a:t>
            </a:r>
            <a:r>
              <a:rPr dirty="0" sz="2400" spc="-120">
                <a:latin typeface="Arial MT"/>
                <a:cs typeface="Arial MT"/>
              </a:rPr>
              <a:t>,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gestor</a:t>
            </a:r>
            <a:r>
              <a:rPr dirty="0" sz="2400" spc="-13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vinculado</a:t>
            </a:r>
            <a:r>
              <a:rPr dirty="0" sz="2400" spc="-120">
                <a:latin typeface="Arial MT"/>
                <a:cs typeface="Arial MT"/>
              </a:rPr>
              <a:t> </a:t>
            </a:r>
            <a:r>
              <a:rPr dirty="0" sz="2400" spc="-155">
                <a:latin typeface="Arial MT"/>
                <a:cs typeface="Arial MT"/>
              </a:rPr>
              <a:t>à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50">
                <a:latin typeface="Arial MT"/>
                <a:cs typeface="Arial MT"/>
              </a:rPr>
              <a:t>Secretaria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de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Administração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2400" spc="-95" b="1">
                <a:latin typeface="Arial"/>
                <a:cs typeface="Arial"/>
              </a:rPr>
              <a:t>Adriana </a:t>
            </a:r>
            <a:r>
              <a:rPr dirty="0" sz="2400" b="1">
                <a:latin typeface="Arial"/>
                <a:cs typeface="Arial"/>
              </a:rPr>
              <a:t>Werner</a:t>
            </a:r>
            <a:r>
              <a:rPr dirty="0" sz="2400">
                <a:latin typeface="Arial MT"/>
                <a:cs typeface="Arial MT"/>
              </a:rPr>
              <a:t>,</a:t>
            </a:r>
            <a:r>
              <a:rPr dirty="0" sz="2400" spc="-13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servidora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 spc="-40">
                <a:latin typeface="Arial MT"/>
                <a:cs typeface="Arial MT"/>
              </a:rPr>
              <a:t>vinculada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 spc="-155">
                <a:latin typeface="Arial MT"/>
                <a:cs typeface="Arial MT"/>
              </a:rPr>
              <a:t>à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80">
                <a:latin typeface="Arial MT"/>
                <a:cs typeface="Arial MT"/>
              </a:rPr>
              <a:t>Escola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Judicial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2400" spc="-80" b="1">
                <a:latin typeface="Arial"/>
                <a:cs typeface="Arial"/>
              </a:rPr>
              <a:t>Carolina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85" b="1">
                <a:latin typeface="Arial"/>
                <a:cs typeface="Arial"/>
              </a:rPr>
              <a:t>Trindade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00" b="1">
                <a:latin typeface="Arial"/>
                <a:cs typeface="Arial"/>
              </a:rPr>
              <a:t>de</a:t>
            </a:r>
            <a:r>
              <a:rPr dirty="0" sz="2400" spc="-95" b="1">
                <a:latin typeface="Arial"/>
                <a:cs typeface="Arial"/>
              </a:rPr>
              <a:t> Souza</a:t>
            </a:r>
            <a:r>
              <a:rPr dirty="0" sz="2400" spc="-95">
                <a:latin typeface="Arial MT"/>
                <a:cs typeface="Arial MT"/>
              </a:rPr>
              <a:t>,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servidora</a:t>
            </a:r>
            <a:r>
              <a:rPr dirty="0" sz="2400" spc="-100">
                <a:latin typeface="Arial MT"/>
                <a:cs typeface="Arial MT"/>
              </a:rPr>
              <a:t> </a:t>
            </a:r>
            <a:r>
              <a:rPr dirty="0" sz="2400" spc="-40">
                <a:latin typeface="Arial MT"/>
                <a:cs typeface="Arial MT"/>
              </a:rPr>
              <a:t>vinculada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155">
                <a:latin typeface="Arial MT"/>
                <a:cs typeface="Arial MT"/>
              </a:rPr>
              <a:t>à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50">
                <a:latin typeface="Arial MT"/>
                <a:cs typeface="Arial MT"/>
              </a:rPr>
              <a:t>Secretaria </a:t>
            </a:r>
            <a:r>
              <a:rPr dirty="0" sz="2400" spc="-30">
                <a:latin typeface="Arial MT"/>
                <a:cs typeface="Arial MT"/>
              </a:rPr>
              <a:t>de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35">
                <a:latin typeface="Arial MT"/>
                <a:cs typeface="Arial MT"/>
              </a:rPr>
              <a:t>Manutenção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140">
                <a:latin typeface="Arial MT"/>
                <a:cs typeface="Arial MT"/>
              </a:rPr>
              <a:t>e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Projetos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2400" spc="-114" b="1">
                <a:latin typeface="Arial"/>
                <a:cs typeface="Arial"/>
              </a:rPr>
              <a:t>Aldo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00" b="1">
                <a:latin typeface="Arial"/>
                <a:cs typeface="Arial"/>
              </a:rPr>
              <a:t>da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20" b="1">
                <a:latin typeface="Arial"/>
                <a:cs typeface="Arial"/>
              </a:rPr>
              <a:t>Silva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Jardim</a:t>
            </a:r>
            <a:r>
              <a:rPr dirty="0" sz="2400" spc="-25">
                <a:latin typeface="Arial MT"/>
                <a:cs typeface="Arial MT"/>
              </a:rPr>
              <a:t>,</a:t>
            </a:r>
            <a:r>
              <a:rPr dirty="0" sz="2400" spc="-13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servidor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vinculado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155">
                <a:latin typeface="Arial MT"/>
                <a:cs typeface="Arial MT"/>
              </a:rPr>
              <a:t>à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40">
                <a:latin typeface="Arial MT"/>
                <a:cs typeface="Arial MT"/>
              </a:rPr>
              <a:t>Secretaria-</a:t>
            </a:r>
            <a:r>
              <a:rPr dirty="0" sz="2400" spc="-20">
                <a:latin typeface="Arial MT"/>
                <a:cs typeface="Arial MT"/>
              </a:rPr>
              <a:t>Geral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Judiciária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2400" spc="-80" b="1">
                <a:latin typeface="Arial"/>
                <a:cs typeface="Arial"/>
              </a:rPr>
              <a:t>Juliano</a:t>
            </a:r>
            <a:r>
              <a:rPr dirty="0" sz="2400" spc="-95" b="1">
                <a:latin typeface="Arial"/>
                <a:cs typeface="Arial"/>
              </a:rPr>
              <a:t> Machado </a:t>
            </a:r>
            <a:r>
              <a:rPr dirty="0" sz="2400" spc="-180" b="1">
                <a:latin typeface="Arial"/>
                <a:cs typeface="Arial"/>
              </a:rPr>
              <a:t>dos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05" b="1">
                <a:latin typeface="Arial"/>
                <a:cs typeface="Arial"/>
              </a:rPr>
              <a:t>Santos</a:t>
            </a:r>
            <a:r>
              <a:rPr dirty="0" sz="2400" spc="-105">
                <a:latin typeface="Arial MT"/>
                <a:cs typeface="Arial MT"/>
              </a:rPr>
              <a:t>,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servidor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com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deficiência</a:t>
            </a:r>
            <a:endParaRPr sz="2400">
              <a:latin typeface="Arial MT"/>
              <a:cs typeface="Arial MT"/>
            </a:endParaRPr>
          </a:p>
          <a:p>
            <a:pPr marL="12700" marR="1144270">
              <a:lnSpc>
                <a:spcPct val="114599"/>
              </a:lnSpc>
            </a:pPr>
            <a:r>
              <a:rPr dirty="0" sz="2400" spc="-70" b="1">
                <a:latin typeface="Arial"/>
                <a:cs typeface="Arial"/>
              </a:rPr>
              <a:t>Taila</a:t>
            </a:r>
            <a:r>
              <a:rPr dirty="0" sz="2400" spc="-110" b="1">
                <a:latin typeface="Arial"/>
                <a:cs typeface="Arial"/>
              </a:rPr>
              <a:t> </a:t>
            </a:r>
            <a:r>
              <a:rPr dirty="0" sz="2400" spc="-90" b="1">
                <a:latin typeface="Arial"/>
                <a:cs typeface="Arial"/>
              </a:rPr>
              <a:t>Albuquerque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spc="-130" b="1">
                <a:latin typeface="Arial"/>
                <a:cs typeface="Arial"/>
              </a:rPr>
              <a:t>Rodrigues</a:t>
            </a:r>
            <a:r>
              <a:rPr dirty="0" sz="2400" spc="-130">
                <a:latin typeface="Arial MT"/>
                <a:cs typeface="Arial MT"/>
              </a:rPr>
              <a:t>,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servidora</a:t>
            </a:r>
            <a:r>
              <a:rPr dirty="0" sz="2400" spc="-140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ocupante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do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cargo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30">
                <a:latin typeface="Arial MT"/>
                <a:cs typeface="Arial MT"/>
              </a:rPr>
              <a:t>de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35">
                <a:latin typeface="Arial MT"/>
                <a:cs typeface="Arial MT"/>
              </a:rPr>
              <a:t>Analista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Judiciário, </a:t>
            </a:r>
            <a:r>
              <a:rPr dirty="0" sz="2400" spc="-65">
                <a:latin typeface="Arial MT"/>
                <a:cs typeface="Arial MT"/>
              </a:rPr>
              <a:t>Especialidade</a:t>
            </a:r>
            <a:r>
              <a:rPr dirty="0" sz="2400" spc="-95">
                <a:latin typeface="Arial MT"/>
                <a:cs typeface="Arial MT"/>
              </a:rPr>
              <a:t> </a:t>
            </a:r>
            <a:r>
              <a:rPr dirty="0" sz="2400" spc="-60">
                <a:latin typeface="Arial MT"/>
                <a:cs typeface="Arial MT"/>
              </a:rPr>
              <a:t>Serviço</a:t>
            </a:r>
            <a:r>
              <a:rPr dirty="0" sz="2400" spc="-9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Social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112601"/>
            <a:ext cx="7016115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220" b="1">
                <a:latin typeface="Arial"/>
                <a:cs typeface="Arial"/>
              </a:rPr>
              <a:t>Limpeza,</a:t>
            </a:r>
            <a:r>
              <a:rPr dirty="0" sz="6400" spc="-195" b="1">
                <a:latin typeface="Arial"/>
                <a:cs typeface="Arial"/>
              </a:rPr>
              <a:t> </a:t>
            </a:r>
            <a:r>
              <a:rPr dirty="0" sz="6400" spc="-215" b="1">
                <a:latin typeface="Arial"/>
                <a:cs typeface="Arial"/>
              </a:rPr>
              <a:t>Vigilância </a:t>
            </a:r>
            <a:r>
              <a:rPr dirty="0" sz="6400" spc="-254" b="1">
                <a:latin typeface="Arial"/>
                <a:cs typeface="Arial"/>
              </a:rPr>
              <a:t>e</a:t>
            </a:r>
            <a:r>
              <a:rPr dirty="0" sz="6400" spc="-240" b="1">
                <a:latin typeface="Arial"/>
                <a:cs typeface="Arial"/>
              </a:rPr>
              <a:t> </a:t>
            </a:r>
            <a:r>
              <a:rPr dirty="0" sz="6400" spc="-90" b="1">
                <a:latin typeface="Arial"/>
                <a:cs typeface="Arial"/>
              </a:rPr>
              <a:t>Telefonia</a:t>
            </a:r>
            <a:endParaRPr sz="64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BE8B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5927788" y="1502107"/>
              <a:ext cx="1035685" cy="525145"/>
            </a:xfrm>
            <a:custGeom>
              <a:avLst/>
              <a:gdLst/>
              <a:ahLst/>
              <a:cxnLst/>
              <a:rect l="l" t="t" r="r" b="b"/>
              <a:pathLst>
                <a:path w="1035684" h="525144">
                  <a:moveTo>
                    <a:pt x="840489" y="524647"/>
                  </a:moveTo>
                  <a:lnTo>
                    <a:pt x="754839" y="524647"/>
                  </a:lnTo>
                  <a:lnTo>
                    <a:pt x="718598" y="516104"/>
                  </a:lnTo>
                  <a:lnTo>
                    <a:pt x="678410" y="500435"/>
                  </a:lnTo>
                  <a:lnTo>
                    <a:pt x="640517" y="480638"/>
                  </a:lnTo>
                  <a:lnTo>
                    <a:pt x="605228" y="455605"/>
                  </a:lnTo>
                  <a:lnTo>
                    <a:pt x="572438" y="425203"/>
                  </a:lnTo>
                  <a:lnTo>
                    <a:pt x="542040" y="389298"/>
                  </a:lnTo>
                  <a:lnTo>
                    <a:pt x="513928" y="347759"/>
                  </a:lnTo>
                  <a:lnTo>
                    <a:pt x="449013" y="229422"/>
                  </a:lnTo>
                  <a:lnTo>
                    <a:pt x="413160" y="176737"/>
                  </a:lnTo>
                  <a:lnTo>
                    <a:pt x="380287" y="139416"/>
                  </a:lnTo>
                  <a:lnTo>
                    <a:pt x="350242" y="114482"/>
                  </a:lnTo>
                  <a:lnTo>
                    <a:pt x="298036" y="89855"/>
                  </a:lnTo>
                  <a:lnTo>
                    <a:pt x="259307" y="81333"/>
                  </a:lnTo>
                  <a:lnTo>
                    <a:pt x="250696" y="81333"/>
                  </a:lnTo>
                  <a:lnTo>
                    <a:pt x="204647" y="86595"/>
                  </a:lnTo>
                  <a:lnTo>
                    <a:pt x="137787" y="117693"/>
                  </a:lnTo>
                  <a:lnTo>
                    <a:pt x="94728" y="177616"/>
                  </a:lnTo>
                  <a:lnTo>
                    <a:pt x="83964" y="217670"/>
                  </a:lnTo>
                  <a:lnTo>
                    <a:pt x="80375" y="264092"/>
                  </a:lnTo>
                  <a:lnTo>
                    <a:pt x="82274" y="299137"/>
                  </a:lnTo>
                  <a:lnTo>
                    <a:pt x="99348" y="354515"/>
                  </a:lnTo>
                  <a:lnTo>
                    <a:pt x="125766" y="391309"/>
                  </a:lnTo>
                  <a:lnTo>
                    <a:pt x="190474" y="431288"/>
                  </a:lnTo>
                  <a:lnTo>
                    <a:pt x="246868" y="440154"/>
                  </a:lnTo>
                  <a:lnTo>
                    <a:pt x="256915" y="439959"/>
                  </a:lnTo>
                  <a:lnTo>
                    <a:pt x="298852" y="433456"/>
                  </a:lnTo>
                  <a:lnTo>
                    <a:pt x="335856" y="416232"/>
                  </a:lnTo>
                  <a:lnTo>
                    <a:pt x="304280" y="387527"/>
                  </a:lnTo>
                  <a:lnTo>
                    <a:pt x="302366" y="385613"/>
                  </a:lnTo>
                  <a:lnTo>
                    <a:pt x="301409" y="383699"/>
                  </a:lnTo>
                  <a:lnTo>
                    <a:pt x="301409" y="378915"/>
                  </a:lnTo>
                  <a:lnTo>
                    <a:pt x="302366" y="376044"/>
                  </a:lnTo>
                  <a:lnTo>
                    <a:pt x="304280" y="374131"/>
                  </a:lnTo>
                  <a:lnTo>
                    <a:pt x="305236" y="372217"/>
                  </a:lnTo>
                  <a:lnTo>
                    <a:pt x="307150" y="371260"/>
                  </a:lnTo>
                  <a:lnTo>
                    <a:pt x="311934" y="371260"/>
                  </a:lnTo>
                  <a:lnTo>
                    <a:pt x="464074" y="329158"/>
                  </a:lnTo>
                  <a:lnTo>
                    <a:pt x="466945" y="329158"/>
                  </a:lnTo>
                  <a:lnTo>
                    <a:pt x="468859" y="330115"/>
                  </a:lnTo>
                  <a:lnTo>
                    <a:pt x="472686" y="333943"/>
                  </a:lnTo>
                  <a:lnTo>
                    <a:pt x="473643" y="335856"/>
                  </a:lnTo>
                  <a:lnTo>
                    <a:pt x="473643" y="340641"/>
                  </a:lnTo>
                  <a:lnTo>
                    <a:pt x="448765" y="496608"/>
                  </a:lnTo>
                  <a:lnTo>
                    <a:pt x="449722" y="498522"/>
                  </a:lnTo>
                  <a:lnTo>
                    <a:pt x="448765" y="500435"/>
                  </a:lnTo>
                  <a:lnTo>
                    <a:pt x="443024" y="506177"/>
                  </a:lnTo>
                  <a:lnTo>
                    <a:pt x="437282" y="506177"/>
                  </a:lnTo>
                  <a:lnTo>
                    <a:pt x="433455" y="503306"/>
                  </a:lnTo>
                  <a:lnTo>
                    <a:pt x="400922" y="473644"/>
                  </a:lnTo>
                  <a:lnTo>
                    <a:pt x="372500" y="491958"/>
                  </a:lnTo>
                  <a:lnTo>
                    <a:pt x="323551" y="512800"/>
                  </a:lnTo>
                  <a:lnTo>
                    <a:pt x="275693" y="521965"/>
                  </a:lnTo>
                  <a:lnTo>
                    <a:pt x="247825" y="523400"/>
                  </a:lnTo>
                  <a:lnTo>
                    <a:pt x="180302" y="514666"/>
                  </a:lnTo>
                  <a:lnTo>
                    <a:pt x="126970" y="493485"/>
                  </a:lnTo>
                  <a:lnTo>
                    <a:pt x="87785" y="467389"/>
                  </a:lnTo>
                  <a:lnTo>
                    <a:pt x="51670" y="430585"/>
                  </a:lnTo>
                  <a:lnTo>
                    <a:pt x="27853" y="394090"/>
                  </a:lnTo>
                  <a:lnTo>
                    <a:pt x="11841" y="356070"/>
                  </a:lnTo>
                  <a:lnTo>
                    <a:pt x="2825" y="313923"/>
                  </a:lnTo>
                  <a:lnTo>
                    <a:pt x="0" y="265049"/>
                  </a:lnTo>
                  <a:lnTo>
                    <a:pt x="5396" y="202187"/>
                  </a:lnTo>
                  <a:lnTo>
                    <a:pt x="19749" y="150716"/>
                  </a:lnTo>
                  <a:lnTo>
                    <a:pt x="40302" y="109625"/>
                  </a:lnTo>
                  <a:lnTo>
                    <a:pt x="64300" y="77903"/>
                  </a:lnTo>
                  <a:lnTo>
                    <a:pt x="134617" y="25835"/>
                  </a:lnTo>
                  <a:lnTo>
                    <a:pt x="179888" y="9329"/>
                  </a:lnTo>
                  <a:lnTo>
                    <a:pt x="220854" y="1794"/>
                  </a:lnTo>
                  <a:lnTo>
                    <a:pt x="253566" y="0"/>
                  </a:lnTo>
                  <a:lnTo>
                    <a:pt x="268457" y="464"/>
                  </a:lnTo>
                  <a:lnTo>
                    <a:pt x="280119" y="1555"/>
                  </a:lnTo>
                  <a:lnTo>
                    <a:pt x="288551" y="2826"/>
                  </a:lnTo>
                  <a:lnTo>
                    <a:pt x="293754" y="3827"/>
                  </a:lnTo>
                  <a:lnTo>
                    <a:pt x="296625" y="4784"/>
                  </a:lnTo>
                  <a:lnTo>
                    <a:pt x="321402" y="10866"/>
                  </a:lnTo>
                  <a:lnTo>
                    <a:pt x="379210" y="34152"/>
                  </a:lnTo>
                  <a:lnTo>
                    <a:pt x="411926" y="55976"/>
                  </a:lnTo>
                  <a:lnTo>
                    <a:pt x="446974" y="87668"/>
                  </a:lnTo>
                  <a:lnTo>
                    <a:pt x="484198" y="131538"/>
                  </a:lnTo>
                  <a:lnTo>
                    <a:pt x="523440" y="189895"/>
                  </a:lnTo>
                  <a:lnTo>
                    <a:pt x="564544" y="265049"/>
                  </a:lnTo>
                  <a:lnTo>
                    <a:pt x="597537" y="322468"/>
                  </a:lnTo>
                  <a:lnTo>
                    <a:pt x="630299" y="364547"/>
                  </a:lnTo>
                  <a:lnTo>
                    <a:pt x="661684" y="394087"/>
                  </a:lnTo>
                  <a:lnTo>
                    <a:pt x="690543" y="413890"/>
                  </a:lnTo>
                  <a:lnTo>
                    <a:pt x="715727" y="426758"/>
                  </a:lnTo>
                  <a:lnTo>
                    <a:pt x="718598" y="428671"/>
                  </a:lnTo>
                  <a:lnTo>
                    <a:pt x="724997" y="432065"/>
                  </a:lnTo>
                  <a:lnTo>
                    <a:pt x="742519" y="438599"/>
                  </a:lnTo>
                  <a:lnTo>
                    <a:pt x="768653" y="444953"/>
                  </a:lnTo>
                  <a:lnTo>
                    <a:pt x="800887" y="447808"/>
                  </a:lnTo>
                  <a:lnTo>
                    <a:pt x="815061" y="447255"/>
                  </a:lnTo>
                  <a:lnTo>
                    <a:pt x="855428" y="438240"/>
                  </a:lnTo>
                  <a:lnTo>
                    <a:pt x="889800" y="420374"/>
                  </a:lnTo>
                  <a:lnTo>
                    <a:pt x="921571" y="388603"/>
                  </a:lnTo>
                  <a:lnTo>
                    <a:pt x="944909" y="339071"/>
                  </a:lnTo>
                  <a:lnTo>
                    <a:pt x="953984" y="267920"/>
                  </a:lnTo>
                  <a:lnTo>
                    <a:pt x="950381" y="221647"/>
                  </a:lnTo>
                  <a:lnTo>
                    <a:pt x="939512" y="181922"/>
                  </a:lnTo>
                  <a:lnTo>
                    <a:pt x="895616" y="122478"/>
                  </a:lnTo>
                  <a:lnTo>
                    <a:pt x="861244" y="102114"/>
                  </a:lnTo>
                  <a:lnTo>
                    <a:pt x="798600" y="86147"/>
                  </a:lnTo>
                  <a:lnTo>
                    <a:pt x="779837" y="85160"/>
                  </a:lnTo>
                  <a:lnTo>
                    <a:pt x="771225" y="85160"/>
                  </a:lnTo>
                  <a:lnTo>
                    <a:pt x="725774" y="95850"/>
                  </a:lnTo>
                  <a:lnTo>
                    <a:pt x="690131" y="112550"/>
                  </a:lnTo>
                  <a:lnTo>
                    <a:pt x="648389" y="145218"/>
                  </a:lnTo>
                  <a:lnTo>
                    <a:pt x="600905" y="200940"/>
                  </a:lnTo>
                  <a:lnTo>
                    <a:pt x="599948" y="200940"/>
                  </a:lnTo>
                  <a:lnTo>
                    <a:pt x="599948" y="201897"/>
                  </a:lnTo>
                  <a:lnTo>
                    <a:pt x="598991" y="202853"/>
                  </a:lnTo>
                  <a:lnTo>
                    <a:pt x="594207" y="208595"/>
                  </a:lnTo>
                  <a:lnTo>
                    <a:pt x="585595" y="206681"/>
                  </a:lnTo>
                  <a:lnTo>
                    <a:pt x="582724" y="200940"/>
                  </a:lnTo>
                  <a:lnTo>
                    <a:pt x="568372" y="175344"/>
                  </a:lnTo>
                  <a:lnTo>
                    <a:pt x="551148" y="145442"/>
                  </a:lnTo>
                  <a:lnTo>
                    <a:pt x="549234" y="142572"/>
                  </a:lnTo>
                  <a:lnTo>
                    <a:pt x="548278" y="141615"/>
                  </a:lnTo>
                  <a:lnTo>
                    <a:pt x="548278" y="135874"/>
                  </a:lnTo>
                  <a:lnTo>
                    <a:pt x="597116" y="80345"/>
                  </a:lnTo>
                  <a:lnTo>
                    <a:pt x="638681" y="47406"/>
                  </a:lnTo>
                  <a:lnTo>
                    <a:pt x="676114" y="26731"/>
                  </a:lnTo>
                  <a:lnTo>
                    <a:pt x="739649" y="6698"/>
                  </a:lnTo>
                  <a:lnTo>
                    <a:pt x="779837" y="2871"/>
                  </a:lnTo>
                  <a:lnTo>
                    <a:pt x="809634" y="4396"/>
                  </a:lnTo>
                  <a:lnTo>
                    <a:pt x="851003" y="11482"/>
                  </a:lnTo>
                  <a:lnTo>
                    <a:pt x="898651" y="27898"/>
                  </a:lnTo>
                  <a:lnTo>
                    <a:pt x="947286" y="57411"/>
                  </a:lnTo>
                  <a:lnTo>
                    <a:pt x="996874" y="112251"/>
                  </a:lnTo>
                  <a:lnTo>
                    <a:pt x="1017420" y="152760"/>
                  </a:lnTo>
                  <a:lnTo>
                    <a:pt x="1031214" y="203098"/>
                  </a:lnTo>
                  <a:lnTo>
                    <a:pt x="1035317" y="264092"/>
                  </a:lnTo>
                  <a:lnTo>
                    <a:pt x="1029300" y="331502"/>
                  </a:lnTo>
                  <a:lnTo>
                    <a:pt x="1013189" y="386140"/>
                  </a:lnTo>
                  <a:lnTo>
                    <a:pt x="989899" y="429296"/>
                  </a:lnTo>
                  <a:lnTo>
                    <a:pt x="962339" y="462259"/>
                  </a:lnTo>
                  <a:lnTo>
                    <a:pt x="906066" y="502759"/>
                  </a:lnTo>
                  <a:lnTo>
                    <a:pt x="862754" y="519707"/>
                  </a:lnTo>
                  <a:lnTo>
                    <a:pt x="841793" y="524476"/>
                  </a:lnTo>
                  <a:lnTo>
                    <a:pt x="840489" y="5246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7" name="object 7" descr=""/>
            <p:cNvSpPr/>
            <p:nvPr/>
          </p:nvSpPr>
          <p:spPr>
            <a:xfrm>
              <a:off x="0" y="8595693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6"/>
                  </a:moveTo>
                  <a:lnTo>
                    <a:pt x="0" y="1691306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6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75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63"/>
                  </a:lnTo>
                  <a:lnTo>
                    <a:pt x="8428825" y="627456"/>
                  </a:lnTo>
                  <a:lnTo>
                    <a:pt x="8415007" y="583539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53"/>
                  </a:lnTo>
                  <a:lnTo>
                    <a:pt x="7754887" y="23710"/>
                  </a:lnTo>
                  <a:lnTo>
                    <a:pt x="7708214" y="17157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68"/>
                  </a:lnTo>
                  <a:lnTo>
                    <a:pt x="7754887" y="1697228"/>
                  </a:lnTo>
                  <a:lnTo>
                    <a:pt x="7800708" y="1688172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81"/>
                  </a:lnTo>
                  <a:lnTo>
                    <a:pt x="8459876" y="908634"/>
                  </a:lnTo>
                  <a:lnTo>
                    <a:pt x="8461223" y="860475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57"/>
                  </a:lnTo>
                  <a:lnTo>
                    <a:pt x="9168130" y="23710"/>
                  </a:lnTo>
                  <a:lnTo>
                    <a:pt x="9122296" y="32753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39"/>
                  </a:lnTo>
                  <a:lnTo>
                    <a:pt x="8494179" y="627456"/>
                  </a:lnTo>
                  <a:lnTo>
                    <a:pt x="8482711" y="672363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75"/>
                  </a:lnTo>
                  <a:lnTo>
                    <a:pt x="8463128" y="908634"/>
                  </a:lnTo>
                  <a:lnTo>
                    <a:pt x="8467115" y="956081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72"/>
                  </a:lnTo>
                  <a:lnTo>
                    <a:pt x="9168130" y="1697228"/>
                  </a:lnTo>
                  <a:lnTo>
                    <a:pt x="9214802" y="1703768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60"/>
                  </a:moveTo>
                  <a:lnTo>
                    <a:pt x="11106633" y="891260"/>
                  </a:lnTo>
                  <a:lnTo>
                    <a:pt x="11106633" y="1196060"/>
                  </a:lnTo>
                  <a:lnTo>
                    <a:pt x="12478233" y="1196060"/>
                  </a:lnTo>
                  <a:lnTo>
                    <a:pt x="12478233" y="89126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821948" y="9121151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037156" y="8609040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82" y="1677959"/>
                  </a:moveTo>
                  <a:lnTo>
                    <a:pt x="654531" y="1677959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82" y="167795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97493" y="2568430"/>
          <a:ext cx="16306800" cy="6607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3170"/>
                <a:gridCol w="5120005"/>
                <a:gridCol w="1614170"/>
                <a:gridCol w="1905000"/>
                <a:gridCol w="1904999"/>
                <a:gridCol w="1905000"/>
              </a:tblGrid>
              <a:tr h="666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GRUPO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425450" marR="210185" indent="-208279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5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REALIZADO</a:t>
                      </a:r>
                      <a:r>
                        <a:rPr dirty="0" sz="1500" spc="-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STATUS</a:t>
                      </a:r>
                      <a:r>
                        <a:rPr dirty="0" sz="1500" spc="-7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10.1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limpeza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8.900.000,00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9.423.789,30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10.2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169.413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10.3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limpeza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50,49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55,63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10.4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material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VIGILÂNCIA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11.1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vigilância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armada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desarmada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12.316.478,00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12.295.686,74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561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VIGILÂNCIA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 marR="458470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11.2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pessoas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contratadas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serviço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vigilância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armada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desarmada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Postos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VIGILÂNCIA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11.3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médio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vigilância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armada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desarmada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R$/Postos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68.807,00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68.690,99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VIGILÂNCIA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11.4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vigilância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eletrônica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724.770,00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1.627.138,94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12.1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fixa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155.500,00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103.030,14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12.2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Linhas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Telefônicas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Fixas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Linhas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2.200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2.200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12.3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fixa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R$/Linha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70,68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46,83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12.4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móvel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413.110,00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454.505,68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12.5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Linhas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Telefônicas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Móveis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Linhas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429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432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12.6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móvel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R$/Linha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926,96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1.052,10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016000" y="609510"/>
            <a:ext cx="449326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35">
                <a:solidFill>
                  <a:srgbClr val="FFFFFF"/>
                </a:solidFill>
                <a:latin typeface="Arial MT"/>
                <a:cs typeface="Arial MT"/>
              </a:rPr>
              <a:t>Limpeza,</a:t>
            </a:r>
            <a:r>
              <a:rPr dirty="0" sz="2600" spc="-1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20">
                <a:solidFill>
                  <a:srgbClr val="FFFFFF"/>
                </a:solidFill>
                <a:latin typeface="Arial MT"/>
                <a:cs typeface="Arial MT"/>
              </a:rPr>
              <a:t>Vigilância</a:t>
            </a:r>
            <a:r>
              <a:rPr dirty="0" sz="2600" spc="-1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dirty="0" sz="2600" spc="-7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Telefonia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4793" y="1990045"/>
            <a:ext cx="7122159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Consolidação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resultados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85">
                <a:latin typeface="Arial MT"/>
                <a:cs typeface="Arial MT"/>
              </a:rPr>
              <a:t>alcançados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35">
                <a:latin typeface="Arial MT"/>
                <a:cs typeface="Arial MT"/>
              </a:rPr>
              <a:t>em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2023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4"/>
            <a:ext cx="8649970" cy="10287000"/>
            <a:chOff x="0" y="-4"/>
            <a:chExt cx="864997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4"/>
              <a:ext cx="8649970" cy="10287000"/>
            </a:xfrm>
            <a:custGeom>
              <a:avLst/>
              <a:gdLst/>
              <a:ahLst/>
              <a:cxnLst/>
              <a:rect l="l" t="t" r="r" b="b"/>
              <a:pathLst>
                <a:path w="8649970" h="10287000">
                  <a:moveTo>
                    <a:pt x="8649970" y="10287003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649970" y="4"/>
                  </a:lnTo>
                  <a:lnTo>
                    <a:pt x="8649970" y="10287003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0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971550"/>
            </a:xfrm>
            <a:custGeom>
              <a:avLst/>
              <a:gdLst/>
              <a:ahLst/>
              <a:cxnLst/>
              <a:rect l="l" t="t" r="r" b="b"/>
              <a:pathLst>
                <a:path w="512445" h="971550">
                  <a:moveTo>
                    <a:pt x="512258" y="971549"/>
                  </a:moveTo>
                  <a:lnTo>
                    <a:pt x="0" y="971549"/>
                  </a:lnTo>
                  <a:lnTo>
                    <a:pt x="0" y="0"/>
                  </a:lnTo>
                  <a:lnTo>
                    <a:pt x="512258" y="0"/>
                  </a:lnTo>
                  <a:lnTo>
                    <a:pt x="512258" y="971549"/>
                  </a:lnTo>
                  <a:close/>
                </a:path>
              </a:pathLst>
            </a:custGeom>
            <a:solidFill>
              <a:srgbClr val="FFFFFF">
                <a:alpha val="37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5941177"/>
              <a:ext cx="480695" cy="962025"/>
            </a:xfrm>
            <a:custGeom>
              <a:avLst/>
              <a:gdLst/>
              <a:ahLst/>
              <a:cxnLst/>
              <a:rect l="l" t="t" r="r" b="b"/>
              <a:pathLst>
                <a:path w="480695" h="962025">
                  <a:moveTo>
                    <a:pt x="26248" y="962025"/>
                  </a:moveTo>
                  <a:lnTo>
                    <a:pt x="0" y="962025"/>
                  </a:lnTo>
                  <a:lnTo>
                    <a:pt x="0" y="0"/>
                  </a:lnTo>
                  <a:lnTo>
                    <a:pt x="47134" y="2318"/>
                  </a:lnTo>
                  <a:lnTo>
                    <a:pt x="93864" y="9250"/>
                  </a:lnTo>
                  <a:lnTo>
                    <a:pt x="139689" y="20728"/>
                  </a:lnTo>
                  <a:lnTo>
                    <a:pt x="184168" y="36643"/>
                  </a:lnTo>
                  <a:lnTo>
                    <a:pt x="226873" y="56841"/>
                  </a:lnTo>
                  <a:lnTo>
                    <a:pt x="267393" y="81128"/>
                  </a:lnTo>
                  <a:lnTo>
                    <a:pt x="305337" y="109269"/>
                  </a:lnTo>
                  <a:lnTo>
                    <a:pt x="340341" y="140994"/>
                  </a:lnTo>
                  <a:lnTo>
                    <a:pt x="372066" y="175997"/>
                  </a:lnTo>
                  <a:lnTo>
                    <a:pt x="400207" y="213942"/>
                  </a:lnTo>
                  <a:lnTo>
                    <a:pt x="424493" y="254462"/>
                  </a:lnTo>
                  <a:lnTo>
                    <a:pt x="444692" y="297167"/>
                  </a:lnTo>
                  <a:lnTo>
                    <a:pt x="460607" y="341646"/>
                  </a:lnTo>
                  <a:lnTo>
                    <a:pt x="472085" y="387471"/>
                  </a:lnTo>
                  <a:lnTo>
                    <a:pt x="479017" y="434201"/>
                  </a:lnTo>
                  <a:lnTo>
                    <a:pt x="480591" y="455087"/>
                  </a:lnTo>
                  <a:lnTo>
                    <a:pt x="480591" y="507682"/>
                  </a:lnTo>
                  <a:lnTo>
                    <a:pt x="476125" y="552018"/>
                  </a:lnTo>
                  <a:lnTo>
                    <a:pt x="466909" y="598352"/>
                  </a:lnTo>
                  <a:lnTo>
                    <a:pt x="453195" y="643558"/>
                  </a:lnTo>
                  <a:lnTo>
                    <a:pt x="435117" y="687203"/>
                  </a:lnTo>
                  <a:lnTo>
                    <a:pt x="412848" y="728866"/>
                  </a:lnTo>
                  <a:lnTo>
                    <a:pt x="386602" y="768145"/>
                  </a:lnTo>
                  <a:lnTo>
                    <a:pt x="356633" y="804663"/>
                  </a:lnTo>
                  <a:lnTo>
                    <a:pt x="323229" y="838067"/>
                  </a:lnTo>
                  <a:lnTo>
                    <a:pt x="286711" y="868037"/>
                  </a:lnTo>
                  <a:lnTo>
                    <a:pt x="247431" y="894282"/>
                  </a:lnTo>
                  <a:lnTo>
                    <a:pt x="205769" y="916551"/>
                  </a:lnTo>
                  <a:lnTo>
                    <a:pt x="162124" y="934630"/>
                  </a:lnTo>
                  <a:lnTo>
                    <a:pt x="116917" y="948343"/>
                  </a:lnTo>
                  <a:lnTo>
                    <a:pt x="70584" y="957559"/>
                  </a:lnTo>
                  <a:lnTo>
                    <a:pt x="26248" y="962025"/>
                  </a:lnTo>
                  <a:close/>
                </a:path>
              </a:pathLst>
            </a:custGeom>
            <a:solidFill>
              <a:srgbClr val="FFFFFF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7705624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2571745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95450" y="2461938"/>
            <a:ext cx="95797" cy="95797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358379" y="2348172"/>
            <a:ext cx="119507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35">
                <a:latin typeface="Arial MT"/>
                <a:cs typeface="Arial MT"/>
              </a:rPr>
              <a:t>Limpeza</a:t>
            </a:r>
            <a:r>
              <a:rPr dirty="0" sz="1650" spc="-85">
                <a:latin typeface="Arial MT"/>
                <a:cs typeface="Arial MT"/>
              </a:rPr>
              <a:t> </a:t>
            </a:r>
            <a:r>
              <a:rPr dirty="0" sz="1650" spc="-80">
                <a:latin typeface="Arial MT"/>
                <a:cs typeface="Arial MT"/>
              </a:rPr>
              <a:t>(R$)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364708" y="7405408"/>
            <a:ext cx="6658609" cy="4756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755"/>
              </a:lnSpc>
              <a:spcBef>
                <a:spcPts val="125"/>
              </a:spcBef>
            </a:pPr>
            <a:r>
              <a:rPr dirty="0" sz="1650" spc="-5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420370">
              <a:lnSpc>
                <a:spcPts val="1755"/>
              </a:lnSpc>
              <a:tabLst>
                <a:tab pos="1139190" algn="l"/>
                <a:tab pos="1857375" algn="l"/>
                <a:tab pos="2576195" algn="l"/>
                <a:tab pos="3294379" algn="l"/>
                <a:tab pos="4008754" algn="l"/>
                <a:tab pos="4747260" algn="l"/>
                <a:tab pos="5450205" algn="l"/>
                <a:tab pos="616839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408979" y="6451437"/>
            <a:ext cx="109855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200000000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08979" y="5497470"/>
            <a:ext cx="109855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400000000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408979" y="4543501"/>
            <a:ext cx="109855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600000000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408979" y="3589533"/>
            <a:ext cx="109855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800000000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293597" y="2635564"/>
            <a:ext cx="121729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1000000000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10664799" y="6605120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10664799" y="5651152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10664799" y="4697183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0" name="object 20" descr=""/>
          <p:cNvGrpSpPr/>
          <p:nvPr/>
        </p:nvGrpSpPr>
        <p:grpSpPr>
          <a:xfrm>
            <a:off x="10664799" y="3024173"/>
            <a:ext cx="6466840" cy="1535430"/>
            <a:chOff x="10664799" y="3024173"/>
            <a:chExt cx="6466840" cy="1535430"/>
          </a:xfrm>
        </p:grpSpPr>
        <p:sp>
          <p:nvSpPr>
            <p:cNvPr id="21" name="object 21" descr=""/>
            <p:cNvSpPr/>
            <p:nvPr/>
          </p:nvSpPr>
          <p:spPr>
            <a:xfrm>
              <a:off x="10664799" y="3743214"/>
              <a:ext cx="6466840" cy="0"/>
            </a:xfrm>
            <a:custGeom>
              <a:avLst/>
              <a:gdLst/>
              <a:ahLst/>
              <a:cxnLst/>
              <a:rect l="l" t="t" r="r" b="b"/>
              <a:pathLst>
                <a:path w="6466840" h="0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1024040" y="4152160"/>
              <a:ext cx="718820" cy="24765"/>
            </a:xfrm>
            <a:custGeom>
              <a:avLst/>
              <a:gdLst/>
              <a:ahLst/>
              <a:cxnLst/>
              <a:rect l="l" t="t" r="r" b="b"/>
              <a:pathLst>
                <a:path w="718820" h="24764">
                  <a:moveTo>
                    <a:pt x="0" y="0"/>
                  </a:moveTo>
                  <a:lnTo>
                    <a:pt x="718481" y="24541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1742521" y="4041841"/>
              <a:ext cx="718820" cy="135255"/>
            </a:xfrm>
            <a:custGeom>
              <a:avLst/>
              <a:gdLst/>
              <a:ahLst/>
              <a:cxnLst/>
              <a:rect l="l" t="t" r="r" b="b"/>
              <a:pathLst>
                <a:path w="718820" h="135254">
                  <a:moveTo>
                    <a:pt x="0" y="134859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1742521" y="4041841"/>
              <a:ext cx="718820" cy="135255"/>
            </a:xfrm>
            <a:custGeom>
              <a:avLst/>
              <a:gdLst/>
              <a:ahLst/>
              <a:cxnLst/>
              <a:rect l="l" t="t" r="r" b="b"/>
              <a:pathLst>
                <a:path w="718820" h="135254">
                  <a:moveTo>
                    <a:pt x="0" y="134859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2461003" y="3743672"/>
              <a:ext cx="718820" cy="298450"/>
            </a:xfrm>
            <a:custGeom>
              <a:avLst/>
              <a:gdLst/>
              <a:ahLst/>
              <a:cxnLst/>
              <a:rect l="l" t="t" r="r" b="b"/>
              <a:pathLst>
                <a:path w="718819" h="298450">
                  <a:moveTo>
                    <a:pt x="0" y="298169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2461003" y="3743672"/>
              <a:ext cx="718820" cy="298450"/>
            </a:xfrm>
            <a:custGeom>
              <a:avLst/>
              <a:gdLst/>
              <a:ahLst/>
              <a:cxnLst/>
              <a:rect l="l" t="t" r="r" b="b"/>
              <a:pathLst>
                <a:path w="718819" h="298450">
                  <a:moveTo>
                    <a:pt x="0" y="298169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3179484" y="3743672"/>
              <a:ext cx="718820" cy="276860"/>
            </a:xfrm>
            <a:custGeom>
              <a:avLst/>
              <a:gdLst/>
              <a:ahLst/>
              <a:cxnLst/>
              <a:rect l="l" t="t" r="r" b="b"/>
              <a:pathLst>
                <a:path w="718819" h="276860">
                  <a:moveTo>
                    <a:pt x="718481" y="27659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3179484" y="3743672"/>
              <a:ext cx="718820" cy="276860"/>
            </a:xfrm>
            <a:custGeom>
              <a:avLst/>
              <a:gdLst/>
              <a:ahLst/>
              <a:cxnLst/>
              <a:rect l="l" t="t" r="r" b="b"/>
              <a:pathLst>
                <a:path w="718819" h="276860">
                  <a:moveTo>
                    <a:pt x="0" y="0"/>
                  </a:moveTo>
                  <a:lnTo>
                    <a:pt x="718481" y="276595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3897966" y="4020267"/>
              <a:ext cx="718820" cy="499109"/>
            </a:xfrm>
            <a:custGeom>
              <a:avLst/>
              <a:gdLst/>
              <a:ahLst/>
              <a:cxnLst/>
              <a:rect l="l" t="t" r="r" b="b"/>
              <a:pathLst>
                <a:path w="718819" h="499110">
                  <a:moveTo>
                    <a:pt x="718481" y="49896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3897966" y="4020267"/>
              <a:ext cx="718820" cy="499109"/>
            </a:xfrm>
            <a:custGeom>
              <a:avLst/>
              <a:gdLst/>
              <a:ahLst/>
              <a:cxnLst/>
              <a:rect l="l" t="t" r="r" b="b"/>
              <a:pathLst>
                <a:path w="718819" h="499110">
                  <a:moveTo>
                    <a:pt x="0" y="0"/>
                  </a:moveTo>
                  <a:lnTo>
                    <a:pt x="718481" y="49896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4616447" y="4072831"/>
              <a:ext cx="718820" cy="446405"/>
            </a:xfrm>
            <a:custGeom>
              <a:avLst/>
              <a:gdLst/>
              <a:ahLst/>
              <a:cxnLst/>
              <a:rect l="l" t="t" r="r" b="b"/>
              <a:pathLst>
                <a:path w="718819" h="446404">
                  <a:moveTo>
                    <a:pt x="0" y="446396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4616447" y="4072831"/>
              <a:ext cx="718820" cy="446405"/>
            </a:xfrm>
            <a:custGeom>
              <a:avLst/>
              <a:gdLst/>
              <a:ahLst/>
              <a:cxnLst/>
              <a:rect l="l" t="t" r="r" b="b"/>
              <a:pathLst>
                <a:path w="718819" h="446404">
                  <a:moveTo>
                    <a:pt x="0" y="446396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5334929" y="3697443"/>
              <a:ext cx="718820" cy="375920"/>
            </a:xfrm>
            <a:custGeom>
              <a:avLst/>
              <a:gdLst/>
              <a:ahLst/>
              <a:cxnLst/>
              <a:rect l="l" t="t" r="r" b="b"/>
              <a:pathLst>
                <a:path w="718819" h="375920">
                  <a:moveTo>
                    <a:pt x="0" y="375387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5334929" y="3697443"/>
              <a:ext cx="718820" cy="375920"/>
            </a:xfrm>
            <a:custGeom>
              <a:avLst/>
              <a:gdLst/>
              <a:ahLst/>
              <a:cxnLst/>
              <a:rect l="l" t="t" r="r" b="b"/>
              <a:pathLst>
                <a:path w="718819" h="375920">
                  <a:moveTo>
                    <a:pt x="0" y="375387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6053410" y="3064089"/>
              <a:ext cx="718820" cy="633730"/>
            </a:xfrm>
            <a:custGeom>
              <a:avLst/>
              <a:gdLst/>
              <a:ahLst/>
              <a:cxnLst/>
              <a:rect l="l" t="t" r="r" b="b"/>
              <a:pathLst>
                <a:path w="718819" h="633729">
                  <a:moveTo>
                    <a:pt x="0" y="633354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16053410" y="3064089"/>
              <a:ext cx="718820" cy="633730"/>
            </a:xfrm>
            <a:custGeom>
              <a:avLst/>
              <a:gdLst/>
              <a:ahLst/>
              <a:cxnLst/>
              <a:rect l="l" t="t" r="r" b="b"/>
              <a:pathLst>
                <a:path w="718819" h="633729">
                  <a:moveTo>
                    <a:pt x="0" y="633354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4112245"/>
              <a:ext cx="79831" cy="79831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02605" y="4136786"/>
              <a:ext cx="79831" cy="7983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21087" y="4001926"/>
              <a:ext cx="79831" cy="79831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139569" y="3703756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58050" y="3980352"/>
              <a:ext cx="79831" cy="79831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76531" y="4479312"/>
              <a:ext cx="79831" cy="79831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295012" y="4032915"/>
              <a:ext cx="79831" cy="79831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13494" y="3657527"/>
              <a:ext cx="79831" cy="79831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31975" y="3024173"/>
              <a:ext cx="79831" cy="79831"/>
            </a:xfrm>
            <a:prstGeom prst="rect">
              <a:avLst/>
            </a:prstGeom>
          </p:spPr>
        </p:pic>
      </p:grpSp>
      <p:sp>
        <p:nvSpPr>
          <p:cNvPr id="46" name="object 46" descr=""/>
          <p:cNvSpPr/>
          <p:nvPr/>
        </p:nvSpPr>
        <p:spPr>
          <a:xfrm>
            <a:off x="10664799" y="2789245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 descr=""/>
          <p:cNvSpPr/>
          <p:nvPr/>
        </p:nvSpPr>
        <p:spPr>
          <a:xfrm>
            <a:off x="10664799" y="7559089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>
            <a:spLocks noGrp="1"/>
          </p:cNvSpPr>
          <p:nvPr>
            <p:ph type="title"/>
          </p:nvPr>
        </p:nvSpPr>
        <p:spPr>
          <a:xfrm>
            <a:off x="1652732" y="2091747"/>
            <a:ext cx="5847080" cy="4216400"/>
          </a:xfrm>
          <a:prstGeom prst="rect"/>
        </p:spPr>
        <p:txBody>
          <a:bodyPr wrap="square" lIns="0" tIns="48260" rIns="0" bIns="0" rtlCol="0" vert="horz">
            <a:spAutoFit/>
          </a:bodyPr>
          <a:lstStyle/>
          <a:p>
            <a:pPr marL="12700" marR="1714500">
              <a:lnSpc>
                <a:spcPts val="7650"/>
              </a:lnSpc>
              <a:spcBef>
                <a:spcPts val="380"/>
              </a:spcBef>
            </a:pPr>
            <a:r>
              <a:rPr dirty="0" sz="6400" spc="-100">
                <a:solidFill>
                  <a:srgbClr val="000000"/>
                </a:solidFill>
              </a:rPr>
              <a:t>Gasto</a:t>
            </a:r>
            <a:r>
              <a:rPr dirty="0" sz="6400" spc="-320">
                <a:solidFill>
                  <a:srgbClr val="000000"/>
                </a:solidFill>
              </a:rPr>
              <a:t> </a:t>
            </a:r>
            <a:r>
              <a:rPr dirty="0" sz="6400" spc="-25">
                <a:solidFill>
                  <a:srgbClr val="000000"/>
                </a:solidFill>
              </a:rPr>
              <a:t>com </a:t>
            </a:r>
            <a:r>
              <a:rPr dirty="0" sz="6400" spc="70">
                <a:solidFill>
                  <a:srgbClr val="000000"/>
                </a:solidFill>
              </a:rPr>
              <a:t>contrato</a:t>
            </a:r>
            <a:r>
              <a:rPr dirty="0" sz="6400" spc="-125">
                <a:solidFill>
                  <a:srgbClr val="000000"/>
                </a:solidFill>
              </a:rPr>
              <a:t> </a:t>
            </a:r>
            <a:r>
              <a:rPr dirty="0" sz="6400" spc="-75">
                <a:solidFill>
                  <a:srgbClr val="000000"/>
                </a:solidFill>
              </a:rPr>
              <a:t>de </a:t>
            </a:r>
            <a:r>
              <a:rPr dirty="0" sz="6400" spc="-10">
                <a:solidFill>
                  <a:srgbClr val="000000"/>
                </a:solidFill>
              </a:rPr>
              <a:t>limpeza</a:t>
            </a:r>
            <a:endParaRPr sz="6400"/>
          </a:p>
          <a:p>
            <a:pPr algn="just" marL="12700" marR="5080">
              <a:lnSpc>
                <a:spcPts val="3080"/>
              </a:lnSpc>
              <a:spcBef>
                <a:spcPts val="625"/>
              </a:spcBef>
            </a:pPr>
            <a:r>
              <a:rPr dirty="0">
                <a:solidFill>
                  <a:srgbClr val="000000"/>
                </a:solidFill>
              </a:rPr>
              <a:t>No</a:t>
            </a:r>
            <a:r>
              <a:rPr dirty="0" spc="-185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gráfico</a:t>
            </a:r>
            <a:r>
              <a:rPr dirty="0" spc="-130">
                <a:solidFill>
                  <a:srgbClr val="000000"/>
                </a:solidFill>
              </a:rPr>
              <a:t> </a:t>
            </a:r>
            <a:r>
              <a:rPr dirty="0" spc="-75">
                <a:solidFill>
                  <a:srgbClr val="000000"/>
                </a:solidFill>
              </a:rPr>
              <a:t>ao</a:t>
            </a:r>
            <a:r>
              <a:rPr dirty="0" spc="-11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lado,</a:t>
            </a:r>
            <a:r>
              <a:rPr dirty="0" spc="-12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é</a:t>
            </a:r>
            <a:r>
              <a:rPr dirty="0" spc="-125">
                <a:solidFill>
                  <a:srgbClr val="000000"/>
                </a:solidFill>
              </a:rPr>
              <a:t> </a:t>
            </a:r>
            <a:r>
              <a:rPr dirty="0" spc="-105">
                <a:solidFill>
                  <a:srgbClr val="000000"/>
                </a:solidFill>
              </a:rPr>
              <a:t>possível</a:t>
            </a:r>
            <a:r>
              <a:rPr dirty="0" spc="-75">
                <a:solidFill>
                  <a:srgbClr val="000000"/>
                </a:solidFill>
              </a:rPr>
              <a:t> </a:t>
            </a:r>
            <a:r>
              <a:rPr dirty="0" spc="-60">
                <a:solidFill>
                  <a:srgbClr val="000000"/>
                </a:solidFill>
              </a:rPr>
              <a:t>visualizar</a:t>
            </a:r>
            <a:r>
              <a:rPr dirty="0" spc="-125">
                <a:solidFill>
                  <a:srgbClr val="000000"/>
                </a:solidFill>
              </a:rPr>
              <a:t> </a:t>
            </a:r>
            <a:r>
              <a:rPr dirty="0" spc="-50">
                <a:solidFill>
                  <a:srgbClr val="000000"/>
                </a:solidFill>
              </a:rPr>
              <a:t>o </a:t>
            </a:r>
            <a:r>
              <a:rPr dirty="0" spc="-95">
                <a:solidFill>
                  <a:srgbClr val="000000"/>
                </a:solidFill>
              </a:rPr>
              <a:t>gasto</a:t>
            </a:r>
            <a:r>
              <a:rPr dirty="0" spc="-9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com</a:t>
            </a:r>
            <a:r>
              <a:rPr dirty="0" spc="-155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o</a:t>
            </a:r>
            <a:r>
              <a:rPr dirty="0" spc="-10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contrato</a:t>
            </a:r>
            <a:r>
              <a:rPr dirty="0" spc="-100">
                <a:solidFill>
                  <a:srgbClr val="000000"/>
                </a:solidFill>
              </a:rPr>
              <a:t> </a:t>
            </a:r>
            <a:r>
              <a:rPr dirty="0" spc="-45">
                <a:solidFill>
                  <a:srgbClr val="000000"/>
                </a:solidFill>
              </a:rPr>
              <a:t>de</a:t>
            </a:r>
            <a:r>
              <a:rPr dirty="0" spc="-100">
                <a:solidFill>
                  <a:srgbClr val="000000"/>
                </a:solidFill>
              </a:rPr>
              <a:t> </a:t>
            </a:r>
            <a:r>
              <a:rPr dirty="0" spc="-55">
                <a:solidFill>
                  <a:srgbClr val="000000"/>
                </a:solidFill>
              </a:rPr>
              <a:t>limpeza</a:t>
            </a:r>
            <a:r>
              <a:rPr dirty="0" spc="-100">
                <a:solidFill>
                  <a:srgbClr val="000000"/>
                </a:solidFill>
              </a:rPr>
              <a:t> </a:t>
            </a:r>
            <a:r>
              <a:rPr dirty="0" spc="-120">
                <a:solidFill>
                  <a:srgbClr val="000000"/>
                </a:solidFill>
              </a:rPr>
              <a:t>desde</a:t>
            </a:r>
            <a:r>
              <a:rPr dirty="0" spc="-60">
                <a:solidFill>
                  <a:srgbClr val="000000"/>
                </a:solidFill>
              </a:rPr>
              <a:t> </a:t>
            </a:r>
            <a:r>
              <a:rPr dirty="0" spc="-50">
                <a:solidFill>
                  <a:srgbClr val="000000"/>
                </a:solidFill>
              </a:rPr>
              <a:t>o </a:t>
            </a:r>
            <a:r>
              <a:rPr dirty="0" spc="-20">
                <a:solidFill>
                  <a:srgbClr val="000000"/>
                </a:solidFill>
              </a:rPr>
              <a:t>início</a:t>
            </a:r>
            <a:r>
              <a:rPr dirty="0" spc="-114">
                <a:solidFill>
                  <a:srgbClr val="000000"/>
                </a:solidFill>
              </a:rPr>
              <a:t> </a:t>
            </a:r>
            <a:r>
              <a:rPr dirty="0" spc="-75">
                <a:solidFill>
                  <a:srgbClr val="000000"/>
                </a:solidFill>
              </a:rPr>
              <a:t>da</a:t>
            </a:r>
            <a:r>
              <a:rPr dirty="0" spc="-105">
                <a:solidFill>
                  <a:srgbClr val="000000"/>
                </a:solidFill>
              </a:rPr>
              <a:t> </a:t>
            </a:r>
            <a:r>
              <a:rPr dirty="0" spc="-60">
                <a:solidFill>
                  <a:srgbClr val="000000"/>
                </a:solidFill>
              </a:rPr>
              <a:t>série</a:t>
            </a:r>
            <a:r>
              <a:rPr dirty="0" spc="-114">
                <a:solidFill>
                  <a:srgbClr val="000000"/>
                </a:solidFill>
              </a:rPr>
              <a:t> </a:t>
            </a:r>
            <a:r>
              <a:rPr dirty="0" spc="-20">
                <a:solidFill>
                  <a:srgbClr val="000000"/>
                </a:solidFill>
              </a:rPr>
              <a:t>histórica,</a:t>
            </a:r>
            <a:r>
              <a:rPr dirty="0" spc="-110">
                <a:solidFill>
                  <a:srgbClr val="000000"/>
                </a:solidFill>
              </a:rPr>
              <a:t> </a:t>
            </a:r>
            <a:r>
              <a:rPr dirty="0" spc="-20">
                <a:solidFill>
                  <a:srgbClr val="000000"/>
                </a:solidFill>
              </a:rPr>
              <a:t>em</a:t>
            </a:r>
            <a:r>
              <a:rPr dirty="0" spc="-11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2015.</a:t>
            </a:r>
          </a:p>
        </p:txBody>
      </p:sp>
      <p:sp>
        <p:nvSpPr>
          <p:cNvPr id="49" name="object 49" descr=""/>
          <p:cNvSpPr txBox="1"/>
          <p:nvPr/>
        </p:nvSpPr>
        <p:spPr>
          <a:xfrm>
            <a:off x="2888962" y="9112263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50" name="object 50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4"/>
            <a:ext cx="8766810" cy="10287000"/>
            <a:chOff x="0" y="-4"/>
            <a:chExt cx="876681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8766810" cy="10287000"/>
            </a:xfrm>
            <a:custGeom>
              <a:avLst/>
              <a:gdLst/>
              <a:ahLst/>
              <a:cxnLst/>
              <a:rect l="l" t="t" r="r" b="b"/>
              <a:pathLst>
                <a:path w="8766810" h="10287000">
                  <a:moveTo>
                    <a:pt x="8766375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766375" y="0"/>
                  </a:lnTo>
                  <a:lnTo>
                    <a:pt x="8766375" y="10286999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0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6104255"/>
            </a:xfrm>
            <a:custGeom>
              <a:avLst/>
              <a:gdLst/>
              <a:ahLst/>
              <a:cxnLst/>
              <a:rect l="l" t="t" r="r" b="b"/>
              <a:pathLst>
                <a:path w="512445" h="6104255">
                  <a:moveTo>
                    <a:pt x="480580" y="5597080"/>
                  </a:moveTo>
                  <a:lnTo>
                    <a:pt x="476123" y="5552745"/>
                  </a:lnTo>
                  <a:lnTo>
                    <a:pt x="466902" y="5506415"/>
                  </a:lnTo>
                  <a:lnTo>
                    <a:pt x="453186" y="5461203"/>
                  </a:lnTo>
                  <a:lnTo>
                    <a:pt x="435114" y="5417566"/>
                  </a:lnTo>
                  <a:lnTo>
                    <a:pt x="412838" y="5375897"/>
                  </a:lnTo>
                  <a:lnTo>
                    <a:pt x="386600" y="5336616"/>
                  </a:lnTo>
                  <a:lnTo>
                    <a:pt x="356628" y="5300103"/>
                  </a:lnTo>
                  <a:lnTo>
                    <a:pt x="323227" y="5266702"/>
                  </a:lnTo>
                  <a:lnTo>
                    <a:pt x="286702" y="5236730"/>
                  </a:lnTo>
                  <a:lnTo>
                    <a:pt x="247421" y="5210480"/>
                  </a:lnTo>
                  <a:lnTo>
                    <a:pt x="205765" y="5188216"/>
                  </a:lnTo>
                  <a:lnTo>
                    <a:pt x="162115" y="5170132"/>
                  </a:lnTo>
                  <a:lnTo>
                    <a:pt x="116916" y="5156428"/>
                  </a:lnTo>
                  <a:lnTo>
                    <a:pt x="70573" y="5147208"/>
                  </a:lnTo>
                  <a:lnTo>
                    <a:pt x="23571" y="5142573"/>
                  </a:lnTo>
                  <a:lnTo>
                    <a:pt x="0" y="5142001"/>
                  </a:lnTo>
                  <a:lnTo>
                    <a:pt x="0" y="6104026"/>
                  </a:lnTo>
                  <a:lnTo>
                    <a:pt x="26238" y="6104026"/>
                  </a:lnTo>
                  <a:lnTo>
                    <a:pt x="35356" y="6103467"/>
                  </a:lnTo>
                  <a:lnTo>
                    <a:pt x="82245" y="6097676"/>
                  </a:lnTo>
                  <a:lnTo>
                    <a:pt x="128333" y="6087326"/>
                  </a:lnTo>
                  <a:lnTo>
                    <a:pt x="173189" y="6072517"/>
                  </a:lnTo>
                  <a:lnTo>
                    <a:pt x="216382" y="6053366"/>
                  </a:lnTo>
                  <a:lnTo>
                    <a:pt x="257479" y="6030087"/>
                  </a:lnTo>
                  <a:lnTo>
                    <a:pt x="296100" y="6002883"/>
                  </a:lnTo>
                  <a:lnTo>
                    <a:pt x="331876" y="5972022"/>
                  </a:lnTo>
                  <a:lnTo>
                    <a:pt x="364451" y="5937809"/>
                  </a:lnTo>
                  <a:lnTo>
                    <a:pt x="393509" y="5900572"/>
                  </a:lnTo>
                  <a:lnTo>
                    <a:pt x="418795" y="5860656"/>
                  </a:lnTo>
                  <a:lnTo>
                    <a:pt x="440029" y="5818467"/>
                  </a:lnTo>
                  <a:lnTo>
                    <a:pt x="457034" y="5774385"/>
                  </a:lnTo>
                  <a:lnTo>
                    <a:pt x="469633" y="5728855"/>
                  </a:lnTo>
                  <a:lnTo>
                    <a:pt x="477710" y="5682310"/>
                  </a:lnTo>
                  <a:lnTo>
                    <a:pt x="480580" y="5649684"/>
                  </a:lnTo>
                  <a:lnTo>
                    <a:pt x="480580" y="5597080"/>
                  </a:lnTo>
                  <a:close/>
                </a:path>
                <a:path w="512445" h="6104255">
                  <a:moveTo>
                    <a:pt x="512254" y="0"/>
                  </a:moveTo>
                  <a:lnTo>
                    <a:pt x="0" y="0"/>
                  </a:lnTo>
                  <a:lnTo>
                    <a:pt x="0" y="971550"/>
                  </a:lnTo>
                  <a:lnTo>
                    <a:pt x="512254" y="971550"/>
                  </a:lnTo>
                  <a:lnTo>
                    <a:pt x="512254" y="0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7705623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2571745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35578" y="2461936"/>
            <a:ext cx="95797" cy="9579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314472" y="2348170"/>
            <a:ext cx="130111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30">
                <a:latin typeface="Arial MT"/>
                <a:cs typeface="Arial MT"/>
              </a:rPr>
              <a:t>Vigilância </a:t>
            </a:r>
            <a:r>
              <a:rPr dirty="0" sz="1650" spc="-75">
                <a:latin typeface="Arial MT"/>
                <a:cs typeface="Arial MT"/>
              </a:rPr>
              <a:t>(R$)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347109" y="6724001"/>
            <a:ext cx="7675880" cy="11569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2000000</a:t>
            </a:r>
            <a:endParaRPr sz="1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85"/>
              </a:spcBef>
            </a:pPr>
            <a:endParaRPr sz="1650">
              <a:latin typeface="Arial MT"/>
              <a:cs typeface="Arial MT"/>
            </a:endParaRPr>
          </a:p>
          <a:p>
            <a:pPr marL="728980">
              <a:lnSpc>
                <a:spcPts val="1755"/>
              </a:lnSpc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6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1438275">
              <a:lnSpc>
                <a:spcPts val="1755"/>
              </a:lnSpc>
              <a:tabLst>
                <a:tab pos="2156460" algn="l"/>
                <a:tab pos="2875280" algn="l"/>
                <a:tab pos="3593465" algn="l"/>
                <a:tab pos="4312285" algn="l"/>
                <a:tab pos="5026660" algn="l"/>
                <a:tab pos="5765165" algn="l"/>
                <a:tab pos="6467475" algn="l"/>
                <a:tab pos="7186295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347109" y="6042595"/>
            <a:ext cx="115824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4000000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347109" y="5361189"/>
            <a:ext cx="115824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6000000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347109" y="4679782"/>
            <a:ext cx="115824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8000000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231603" y="3998375"/>
            <a:ext cx="127762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10000000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231603" y="3316969"/>
            <a:ext cx="127762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12000000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231603" y="2635565"/>
            <a:ext cx="127762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14000000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10664799" y="6877683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10664799" y="6196277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10664799" y="5514871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10664799" y="4833464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10664799" y="4152058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2" name="object 22" descr=""/>
          <p:cNvGrpSpPr/>
          <p:nvPr/>
        </p:nvGrpSpPr>
        <p:grpSpPr>
          <a:xfrm>
            <a:off x="10664799" y="3058064"/>
            <a:ext cx="6466840" cy="1032510"/>
            <a:chOff x="10664799" y="3058064"/>
            <a:chExt cx="6466840" cy="1032510"/>
          </a:xfrm>
        </p:grpSpPr>
        <p:sp>
          <p:nvSpPr>
            <p:cNvPr id="23" name="object 23" descr=""/>
            <p:cNvSpPr/>
            <p:nvPr/>
          </p:nvSpPr>
          <p:spPr>
            <a:xfrm>
              <a:off x="10664799" y="3470652"/>
              <a:ext cx="6466840" cy="0"/>
            </a:xfrm>
            <a:custGeom>
              <a:avLst/>
              <a:gdLst/>
              <a:ahLst/>
              <a:cxnLst/>
              <a:rect l="l" t="t" r="r" b="b"/>
              <a:pathLst>
                <a:path w="6466840" h="0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1024040" y="3465698"/>
              <a:ext cx="718820" cy="365125"/>
            </a:xfrm>
            <a:custGeom>
              <a:avLst/>
              <a:gdLst/>
              <a:ahLst/>
              <a:cxnLst/>
              <a:rect l="l" t="t" r="r" b="b"/>
              <a:pathLst>
                <a:path w="718820" h="365125">
                  <a:moveTo>
                    <a:pt x="718481" y="364909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1024040" y="3465698"/>
              <a:ext cx="718820" cy="365125"/>
            </a:xfrm>
            <a:custGeom>
              <a:avLst/>
              <a:gdLst/>
              <a:ahLst/>
              <a:cxnLst/>
              <a:rect l="l" t="t" r="r" b="b"/>
              <a:pathLst>
                <a:path w="718820" h="365125">
                  <a:moveTo>
                    <a:pt x="0" y="0"/>
                  </a:moveTo>
                  <a:lnTo>
                    <a:pt x="718481" y="364909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1742521" y="3566005"/>
              <a:ext cx="718820" cy="264795"/>
            </a:xfrm>
            <a:custGeom>
              <a:avLst/>
              <a:gdLst/>
              <a:ahLst/>
              <a:cxnLst/>
              <a:rect l="l" t="t" r="r" b="b"/>
              <a:pathLst>
                <a:path w="718820" h="264795">
                  <a:moveTo>
                    <a:pt x="0" y="264603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1742521" y="3566005"/>
              <a:ext cx="718820" cy="264795"/>
            </a:xfrm>
            <a:custGeom>
              <a:avLst/>
              <a:gdLst/>
              <a:ahLst/>
              <a:cxnLst/>
              <a:rect l="l" t="t" r="r" b="b"/>
              <a:pathLst>
                <a:path w="718820" h="264795">
                  <a:moveTo>
                    <a:pt x="0" y="264603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2461003" y="3566005"/>
              <a:ext cx="718820" cy="427990"/>
            </a:xfrm>
            <a:custGeom>
              <a:avLst/>
              <a:gdLst/>
              <a:ahLst/>
              <a:cxnLst/>
              <a:rect l="l" t="t" r="r" b="b"/>
              <a:pathLst>
                <a:path w="718819" h="427989">
                  <a:moveTo>
                    <a:pt x="718481" y="427724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2461003" y="3566005"/>
              <a:ext cx="718820" cy="427990"/>
            </a:xfrm>
            <a:custGeom>
              <a:avLst/>
              <a:gdLst/>
              <a:ahLst/>
              <a:cxnLst/>
              <a:rect l="l" t="t" r="r" b="b"/>
              <a:pathLst>
                <a:path w="718819" h="427989">
                  <a:moveTo>
                    <a:pt x="0" y="0"/>
                  </a:moveTo>
                  <a:lnTo>
                    <a:pt x="718481" y="427724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3179484" y="3993729"/>
              <a:ext cx="718820" cy="57150"/>
            </a:xfrm>
            <a:custGeom>
              <a:avLst/>
              <a:gdLst/>
              <a:ahLst/>
              <a:cxnLst/>
              <a:rect l="l" t="t" r="r" b="b"/>
              <a:pathLst>
                <a:path w="718819" h="57150">
                  <a:moveTo>
                    <a:pt x="718481" y="56806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3179484" y="3993729"/>
              <a:ext cx="718820" cy="57150"/>
            </a:xfrm>
            <a:custGeom>
              <a:avLst/>
              <a:gdLst/>
              <a:ahLst/>
              <a:cxnLst/>
              <a:rect l="l" t="t" r="r" b="b"/>
              <a:pathLst>
                <a:path w="718819" h="57150">
                  <a:moveTo>
                    <a:pt x="0" y="0"/>
                  </a:moveTo>
                  <a:lnTo>
                    <a:pt x="718481" y="56806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3897966" y="3855109"/>
              <a:ext cx="718820" cy="195580"/>
            </a:xfrm>
            <a:custGeom>
              <a:avLst/>
              <a:gdLst/>
              <a:ahLst/>
              <a:cxnLst/>
              <a:rect l="l" t="t" r="r" b="b"/>
              <a:pathLst>
                <a:path w="718819" h="195579">
                  <a:moveTo>
                    <a:pt x="0" y="195426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3897966" y="3855109"/>
              <a:ext cx="718820" cy="195580"/>
            </a:xfrm>
            <a:custGeom>
              <a:avLst/>
              <a:gdLst/>
              <a:ahLst/>
              <a:cxnLst/>
              <a:rect l="l" t="t" r="r" b="b"/>
              <a:pathLst>
                <a:path w="718819" h="195579">
                  <a:moveTo>
                    <a:pt x="0" y="195426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4616447" y="3809211"/>
              <a:ext cx="718820" cy="46355"/>
            </a:xfrm>
            <a:custGeom>
              <a:avLst/>
              <a:gdLst/>
              <a:ahLst/>
              <a:cxnLst/>
              <a:rect l="l" t="t" r="r" b="b"/>
              <a:pathLst>
                <a:path w="718819" h="46354">
                  <a:moveTo>
                    <a:pt x="0" y="45898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4616447" y="3809211"/>
              <a:ext cx="718820" cy="46355"/>
            </a:xfrm>
            <a:custGeom>
              <a:avLst/>
              <a:gdLst/>
              <a:ahLst/>
              <a:cxnLst/>
              <a:rect l="l" t="t" r="r" b="b"/>
              <a:pathLst>
                <a:path w="718819" h="46354">
                  <a:moveTo>
                    <a:pt x="0" y="45898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15334929" y="3097980"/>
              <a:ext cx="718820" cy="711835"/>
            </a:xfrm>
            <a:custGeom>
              <a:avLst/>
              <a:gdLst/>
              <a:ahLst/>
              <a:cxnLst/>
              <a:rect l="l" t="t" r="r" b="b"/>
              <a:pathLst>
                <a:path w="718819" h="711835">
                  <a:moveTo>
                    <a:pt x="0" y="711230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5334929" y="3097980"/>
              <a:ext cx="718820" cy="711835"/>
            </a:xfrm>
            <a:custGeom>
              <a:avLst/>
              <a:gdLst/>
              <a:ahLst/>
              <a:cxnLst/>
              <a:rect l="l" t="t" r="r" b="b"/>
              <a:pathLst>
                <a:path w="718819" h="711835">
                  <a:moveTo>
                    <a:pt x="0" y="711230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16053410" y="3097980"/>
              <a:ext cx="718820" cy="272415"/>
            </a:xfrm>
            <a:custGeom>
              <a:avLst/>
              <a:gdLst/>
              <a:ahLst/>
              <a:cxnLst/>
              <a:rect l="l" t="t" r="r" b="b"/>
              <a:pathLst>
                <a:path w="718819" h="272414">
                  <a:moveTo>
                    <a:pt x="718481" y="27193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6053410" y="3097980"/>
              <a:ext cx="718820" cy="272415"/>
            </a:xfrm>
            <a:custGeom>
              <a:avLst/>
              <a:gdLst/>
              <a:ahLst/>
              <a:cxnLst/>
              <a:rect l="l" t="t" r="r" b="b"/>
              <a:pathLst>
                <a:path w="718819" h="272414">
                  <a:moveTo>
                    <a:pt x="0" y="0"/>
                  </a:moveTo>
                  <a:lnTo>
                    <a:pt x="718481" y="27193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0" name="object 4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3425783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02605" y="3790692"/>
              <a:ext cx="79831" cy="79831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21087" y="3526089"/>
              <a:ext cx="79831" cy="79831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39569" y="3953814"/>
              <a:ext cx="79831" cy="79831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58050" y="4010620"/>
              <a:ext cx="79831" cy="79831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576531" y="3815194"/>
              <a:ext cx="79831" cy="79831"/>
            </a:xfrm>
            <a:prstGeom prst="rect">
              <a:avLst/>
            </a:prstGeom>
          </p:spPr>
        </p:pic>
        <p:pic>
          <p:nvPicPr>
            <p:cNvPr id="46" name="object 4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95012" y="3769295"/>
              <a:ext cx="79831" cy="79831"/>
            </a:xfrm>
            <a:prstGeom prst="rect">
              <a:avLst/>
            </a:prstGeom>
          </p:spPr>
        </p:pic>
        <p:pic>
          <p:nvPicPr>
            <p:cNvPr id="47" name="object 4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13494" y="3058064"/>
              <a:ext cx="79831" cy="79831"/>
            </a:xfrm>
            <a:prstGeom prst="rect">
              <a:avLst/>
            </a:prstGeom>
          </p:spPr>
        </p:pic>
        <p:pic>
          <p:nvPicPr>
            <p:cNvPr id="48" name="object 4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31975" y="3329995"/>
              <a:ext cx="79831" cy="79831"/>
            </a:xfrm>
            <a:prstGeom prst="rect">
              <a:avLst/>
            </a:prstGeom>
          </p:spPr>
        </p:pic>
      </p:grpSp>
      <p:sp>
        <p:nvSpPr>
          <p:cNvPr id="49" name="object 49" descr=""/>
          <p:cNvSpPr/>
          <p:nvPr/>
        </p:nvSpPr>
        <p:spPr>
          <a:xfrm>
            <a:off x="10664799" y="2789245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 descr=""/>
          <p:cNvSpPr/>
          <p:nvPr/>
        </p:nvSpPr>
        <p:spPr>
          <a:xfrm>
            <a:off x="10664799" y="7559089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 descr=""/>
          <p:cNvSpPr txBox="1"/>
          <p:nvPr/>
        </p:nvSpPr>
        <p:spPr>
          <a:xfrm>
            <a:off x="2888962" y="9112264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52" name="object 52"/>
          <p:cNvSpPr txBox="1">
            <a:spLocks noGrp="1"/>
          </p:cNvSpPr>
          <p:nvPr>
            <p:ph type="title"/>
          </p:nvPr>
        </p:nvSpPr>
        <p:spPr>
          <a:xfrm>
            <a:off x="1652732" y="2091749"/>
            <a:ext cx="5786755" cy="4216400"/>
          </a:xfrm>
          <a:prstGeom prst="rect"/>
        </p:spPr>
        <p:txBody>
          <a:bodyPr wrap="square" lIns="0" tIns="48260" rIns="0" bIns="0" rtlCol="0" vert="horz">
            <a:spAutoFit/>
          </a:bodyPr>
          <a:lstStyle/>
          <a:p>
            <a:pPr marL="12700" marR="1654175">
              <a:lnSpc>
                <a:spcPts val="7650"/>
              </a:lnSpc>
              <a:spcBef>
                <a:spcPts val="380"/>
              </a:spcBef>
            </a:pPr>
            <a:r>
              <a:rPr dirty="0" sz="6400" spc="-100">
                <a:solidFill>
                  <a:srgbClr val="000000"/>
                </a:solidFill>
              </a:rPr>
              <a:t>Gasto</a:t>
            </a:r>
            <a:r>
              <a:rPr dirty="0" sz="6400" spc="-320">
                <a:solidFill>
                  <a:srgbClr val="000000"/>
                </a:solidFill>
              </a:rPr>
              <a:t> </a:t>
            </a:r>
            <a:r>
              <a:rPr dirty="0" sz="6400" spc="-25">
                <a:solidFill>
                  <a:srgbClr val="000000"/>
                </a:solidFill>
              </a:rPr>
              <a:t>com </a:t>
            </a:r>
            <a:r>
              <a:rPr dirty="0" sz="6400" spc="70">
                <a:solidFill>
                  <a:srgbClr val="000000"/>
                </a:solidFill>
              </a:rPr>
              <a:t>contrato</a:t>
            </a:r>
            <a:r>
              <a:rPr dirty="0" sz="6400" spc="-125">
                <a:solidFill>
                  <a:srgbClr val="000000"/>
                </a:solidFill>
              </a:rPr>
              <a:t> </a:t>
            </a:r>
            <a:r>
              <a:rPr dirty="0" sz="6400" spc="-75">
                <a:solidFill>
                  <a:srgbClr val="000000"/>
                </a:solidFill>
              </a:rPr>
              <a:t>de </a:t>
            </a:r>
            <a:r>
              <a:rPr dirty="0" sz="6400" spc="-10">
                <a:solidFill>
                  <a:srgbClr val="000000"/>
                </a:solidFill>
              </a:rPr>
              <a:t>vigilância</a:t>
            </a:r>
            <a:endParaRPr sz="6400"/>
          </a:p>
          <a:p>
            <a:pPr marL="12700" marR="5080">
              <a:lnSpc>
                <a:spcPts val="3080"/>
              </a:lnSpc>
              <a:spcBef>
                <a:spcPts val="625"/>
              </a:spcBef>
            </a:pPr>
            <a:r>
              <a:rPr dirty="0" spc="-175">
                <a:solidFill>
                  <a:srgbClr val="000000"/>
                </a:solidFill>
              </a:rPr>
              <a:t>Os</a:t>
            </a:r>
            <a:r>
              <a:rPr dirty="0" spc="-25">
                <a:solidFill>
                  <a:srgbClr val="000000"/>
                </a:solidFill>
              </a:rPr>
              <a:t> </a:t>
            </a:r>
            <a:r>
              <a:rPr dirty="0" spc="-80">
                <a:solidFill>
                  <a:srgbClr val="000000"/>
                </a:solidFill>
              </a:rPr>
              <a:t>custos</a:t>
            </a:r>
            <a:r>
              <a:rPr dirty="0" spc="-105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com</a:t>
            </a:r>
            <a:r>
              <a:rPr dirty="0" spc="-165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o</a:t>
            </a:r>
            <a:r>
              <a:rPr dirty="0" spc="-10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contrato</a:t>
            </a:r>
            <a:r>
              <a:rPr dirty="0" spc="-100">
                <a:solidFill>
                  <a:srgbClr val="000000"/>
                </a:solidFill>
              </a:rPr>
              <a:t> </a:t>
            </a:r>
            <a:r>
              <a:rPr dirty="0" spc="-45">
                <a:solidFill>
                  <a:srgbClr val="000000"/>
                </a:solidFill>
              </a:rPr>
              <a:t>de</a:t>
            </a:r>
            <a:r>
              <a:rPr dirty="0" spc="-95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vigilância </a:t>
            </a:r>
            <a:r>
              <a:rPr dirty="0" spc="-70">
                <a:solidFill>
                  <a:srgbClr val="000000"/>
                </a:solidFill>
              </a:rPr>
              <a:t>armada</a:t>
            </a:r>
            <a:r>
              <a:rPr dirty="0" spc="-6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e</a:t>
            </a:r>
            <a:r>
              <a:rPr dirty="0" spc="-60">
                <a:solidFill>
                  <a:srgbClr val="000000"/>
                </a:solidFill>
              </a:rPr>
              <a:t> </a:t>
            </a:r>
            <a:r>
              <a:rPr dirty="0" spc="-85">
                <a:solidFill>
                  <a:srgbClr val="000000"/>
                </a:solidFill>
              </a:rPr>
              <a:t>desarmada,</a:t>
            </a:r>
            <a:r>
              <a:rPr dirty="0" spc="-60">
                <a:solidFill>
                  <a:srgbClr val="000000"/>
                </a:solidFill>
              </a:rPr>
              <a:t> </a:t>
            </a:r>
            <a:r>
              <a:rPr dirty="0" spc="-120">
                <a:solidFill>
                  <a:srgbClr val="000000"/>
                </a:solidFill>
              </a:rPr>
              <a:t>desde</a:t>
            </a:r>
            <a:r>
              <a:rPr dirty="0" spc="-6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2015,</a:t>
            </a:r>
            <a:r>
              <a:rPr dirty="0" spc="-60">
                <a:solidFill>
                  <a:srgbClr val="000000"/>
                </a:solidFill>
              </a:rPr>
              <a:t> </a:t>
            </a:r>
            <a:r>
              <a:rPr dirty="0" spc="-40">
                <a:solidFill>
                  <a:srgbClr val="000000"/>
                </a:solidFill>
              </a:rPr>
              <a:t>estão </a:t>
            </a:r>
            <a:r>
              <a:rPr dirty="0" spc="-85">
                <a:solidFill>
                  <a:srgbClr val="000000"/>
                </a:solidFill>
              </a:rPr>
              <a:t>apresentados</a:t>
            </a:r>
            <a:r>
              <a:rPr dirty="0" spc="-10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no</a:t>
            </a:r>
            <a:r>
              <a:rPr dirty="0" spc="-12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gráfico</a:t>
            </a:r>
            <a:r>
              <a:rPr dirty="0" spc="-110">
                <a:solidFill>
                  <a:srgbClr val="000000"/>
                </a:solidFill>
              </a:rPr>
              <a:t> </a:t>
            </a:r>
            <a:r>
              <a:rPr dirty="0" spc="-75">
                <a:solidFill>
                  <a:srgbClr val="000000"/>
                </a:solidFill>
              </a:rPr>
              <a:t>ao</a:t>
            </a:r>
            <a:r>
              <a:rPr dirty="0" spc="-105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lado.</a:t>
            </a:r>
          </a:p>
        </p:txBody>
      </p:sp>
      <p:sp>
        <p:nvSpPr>
          <p:cNvPr id="53" name="object 53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5"/>
            <a:ext cx="8649970" cy="10287000"/>
            <a:chOff x="0" y="-5"/>
            <a:chExt cx="864997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5"/>
              <a:ext cx="8649970" cy="10287000"/>
            </a:xfrm>
            <a:custGeom>
              <a:avLst/>
              <a:gdLst/>
              <a:ahLst/>
              <a:cxnLst/>
              <a:rect l="l" t="t" r="r" b="b"/>
              <a:pathLst>
                <a:path w="8649970" h="10287000">
                  <a:moveTo>
                    <a:pt x="8649970" y="10287005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649970" y="5"/>
                  </a:lnTo>
                  <a:lnTo>
                    <a:pt x="8649970" y="10287005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12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3"/>
              <a:ext cx="512445" cy="971550"/>
            </a:xfrm>
            <a:custGeom>
              <a:avLst/>
              <a:gdLst/>
              <a:ahLst/>
              <a:cxnLst/>
              <a:rect l="l" t="t" r="r" b="b"/>
              <a:pathLst>
                <a:path w="512445" h="971550">
                  <a:moveTo>
                    <a:pt x="512258" y="971549"/>
                  </a:moveTo>
                  <a:lnTo>
                    <a:pt x="0" y="971549"/>
                  </a:lnTo>
                  <a:lnTo>
                    <a:pt x="0" y="0"/>
                  </a:lnTo>
                  <a:lnTo>
                    <a:pt x="512258" y="0"/>
                  </a:lnTo>
                  <a:lnTo>
                    <a:pt x="512258" y="971549"/>
                  </a:lnTo>
                  <a:close/>
                </a:path>
              </a:pathLst>
            </a:custGeom>
            <a:solidFill>
              <a:srgbClr val="FFFFFF">
                <a:alpha val="37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5941176"/>
              <a:ext cx="480695" cy="962025"/>
            </a:xfrm>
            <a:custGeom>
              <a:avLst/>
              <a:gdLst/>
              <a:ahLst/>
              <a:cxnLst/>
              <a:rect l="l" t="t" r="r" b="b"/>
              <a:pathLst>
                <a:path w="480695" h="962025">
                  <a:moveTo>
                    <a:pt x="26248" y="962025"/>
                  </a:moveTo>
                  <a:lnTo>
                    <a:pt x="0" y="962025"/>
                  </a:lnTo>
                  <a:lnTo>
                    <a:pt x="0" y="0"/>
                  </a:lnTo>
                  <a:lnTo>
                    <a:pt x="47134" y="2318"/>
                  </a:lnTo>
                  <a:lnTo>
                    <a:pt x="93864" y="9250"/>
                  </a:lnTo>
                  <a:lnTo>
                    <a:pt x="139689" y="20728"/>
                  </a:lnTo>
                  <a:lnTo>
                    <a:pt x="184168" y="36643"/>
                  </a:lnTo>
                  <a:lnTo>
                    <a:pt x="226873" y="56841"/>
                  </a:lnTo>
                  <a:lnTo>
                    <a:pt x="267393" y="81128"/>
                  </a:lnTo>
                  <a:lnTo>
                    <a:pt x="305337" y="109269"/>
                  </a:lnTo>
                  <a:lnTo>
                    <a:pt x="340341" y="140994"/>
                  </a:lnTo>
                  <a:lnTo>
                    <a:pt x="372066" y="175997"/>
                  </a:lnTo>
                  <a:lnTo>
                    <a:pt x="400207" y="213942"/>
                  </a:lnTo>
                  <a:lnTo>
                    <a:pt x="424493" y="254462"/>
                  </a:lnTo>
                  <a:lnTo>
                    <a:pt x="444692" y="297167"/>
                  </a:lnTo>
                  <a:lnTo>
                    <a:pt x="460607" y="341646"/>
                  </a:lnTo>
                  <a:lnTo>
                    <a:pt x="472085" y="387471"/>
                  </a:lnTo>
                  <a:lnTo>
                    <a:pt x="479017" y="434201"/>
                  </a:lnTo>
                  <a:lnTo>
                    <a:pt x="480591" y="455087"/>
                  </a:lnTo>
                  <a:lnTo>
                    <a:pt x="480591" y="507682"/>
                  </a:lnTo>
                  <a:lnTo>
                    <a:pt x="476125" y="552018"/>
                  </a:lnTo>
                  <a:lnTo>
                    <a:pt x="466909" y="598352"/>
                  </a:lnTo>
                  <a:lnTo>
                    <a:pt x="453195" y="643558"/>
                  </a:lnTo>
                  <a:lnTo>
                    <a:pt x="435117" y="687203"/>
                  </a:lnTo>
                  <a:lnTo>
                    <a:pt x="412848" y="728866"/>
                  </a:lnTo>
                  <a:lnTo>
                    <a:pt x="386602" y="768145"/>
                  </a:lnTo>
                  <a:lnTo>
                    <a:pt x="356633" y="804663"/>
                  </a:lnTo>
                  <a:lnTo>
                    <a:pt x="323229" y="838067"/>
                  </a:lnTo>
                  <a:lnTo>
                    <a:pt x="286711" y="868037"/>
                  </a:lnTo>
                  <a:lnTo>
                    <a:pt x="247431" y="894282"/>
                  </a:lnTo>
                  <a:lnTo>
                    <a:pt x="205769" y="916551"/>
                  </a:lnTo>
                  <a:lnTo>
                    <a:pt x="162124" y="934630"/>
                  </a:lnTo>
                  <a:lnTo>
                    <a:pt x="116917" y="948343"/>
                  </a:lnTo>
                  <a:lnTo>
                    <a:pt x="70584" y="957559"/>
                  </a:lnTo>
                  <a:lnTo>
                    <a:pt x="26248" y="962025"/>
                  </a:lnTo>
                  <a:close/>
                </a:path>
              </a:pathLst>
            </a:custGeom>
            <a:solidFill>
              <a:srgbClr val="FFFFFF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7705624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2571744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71923" y="2469918"/>
            <a:ext cx="95797" cy="95797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150818" y="2364134"/>
            <a:ext cx="163004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5">
                <a:latin typeface="Arial MT"/>
                <a:cs typeface="Arial MT"/>
              </a:rPr>
              <a:t>Telefonia</a:t>
            </a:r>
            <a:r>
              <a:rPr dirty="0" sz="1650" spc="-55">
                <a:latin typeface="Arial MT"/>
                <a:cs typeface="Arial MT"/>
              </a:rPr>
              <a:t> </a:t>
            </a:r>
            <a:r>
              <a:rPr dirty="0" sz="1650" spc="-45">
                <a:latin typeface="Arial MT"/>
                <a:cs typeface="Arial MT"/>
              </a:rPr>
              <a:t>fixa</a:t>
            </a:r>
            <a:r>
              <a:rPr dirty="0" sz="1650" spc="-55">
                <a:latin typeface="Arial MT"/>
                <a:cs typeface="Arial MT"/>
              </a:rPr>
              <a:t> </a:t>
            </a:r>
            <a:r>
              <a:rPr dirty="0" sz="1650" spc="-70">
                <a:latin typeface="Arial MT"/>
                <a:cs typeface="Arial MT"/>
              </a:rPr>
              <a:t>(R$)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063844" y="7405408"/>
            <a:ext cx="6959600" cy="4756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755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6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721360">
              <a:lnSpc>
                <a:spcPts val="1755"/>
              </a:lnSpc>
              <a:tabLst>
                <a:tab pos="1440180" algn="l"/>
                <a:tab pos="2158365" algn="l"/>
                <a:tab pos="2877185" algn="l"/>
                <a:tab pos="3595370" algn="l"/>
                <a:tab pos="4309745" algn="l"/>
                <a:tab pos="5048250" algn="l"/>
                <a:tab pos="5750560" algn="l"/>
                <a:tab pos="646938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470598" y="6451437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70598" y="5497470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200000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470598" y="4543503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300000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470598" y="3589533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400000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470598" y="2635565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500000</a:t>
            </a:r>
            <a:endParaRPr sz="1650">
              <a:latin typeface="Arial MT"/>
              <a:cs typeface="Arial MT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10664799" y="3140020"/>
            <a:ext cx="6466840" cy="3476625"/>
            <a:chOff x="10664799" y="3140020"/>
            <a:chExt cx="6466840" cy="3476625"/>
          </a:xfrm>
        </p:grpSpPr>
        <p:sp>
          <p:nvSpPr>
            <p:cNvPr id="18" name="object 18" descr=""/>
            <p:cNvSpPr/>
            <p:nvPr/>
          </p:nvSpPr>
          <p:spPr>
            <a:xfrm>
              <a:off x="10664799" y="3743216"/>
              <a:ext cx="6466840" cy="2861945"/>
            </a:xfrm>
            <a:custGeom>
              <a:avLst/>
              <a:gdLst/>
              <a:ahLst/>
              <a:cxnLst/>
              <a:rect l="l" t="t" r="r" b="b"/>
              <a:pathLst>
                <a:path w="6466840" h="2861945">
                  <a:moveTo>
                    <a:pt x="0" y="2861906"/>
                  </a:moveTo>
                  <a:lnTo>
                    <a:pt x="6466333" y="2861906"/>
                  </a:lnTo>
                </a:path>
                <a:path w="6466840" h="2861945">
                  <a:moveTo>
                    <a:pt x="0" y="1907937"/>
                  </a:moveTo>
                  <a:lnTo>
                    <a:pt x="6466333" y="1907937"/>
                  </a:lnTo>
                </a:path>
                <a:path w="6466840" h="2861945">
                  <a:moveTo>
                    <a:pt x="0" y="953968"/>
                  </a:moveTo>
                  <a:lnTo>
                    <a:pt x="6466333" y="953968"/>
                  </a:lnTo>
                </a:path>
                <a:path w="6466840" h="2861945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1024040" y="3179935"/>
              <a:ext cx="718820" cy="1967230"/>
            </a:xfrm>
            <a:custGeom>
              <a:avLst/>
              <a:gdLst/>
              <a:ahLst/>
              <a:cxnLst/>
              <a:rect l="l" t="t" r="r" b="b"/>
              <a:pathLst>
                <a:path w="718820" h="1967229">
                  <a:moveTo>
                    <a:pt x="718481" y="1966902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1024040" y="3179935"/>
              <a:ext cx="718820" cy="1967230"/>
            </a:xfrm>
            <a:custGeom>
              <a:avLst/>
              <a:gdLst/>
              <a:ahLst/>
              <a:cxnLst/>
              <a:rect l="l" t="t" r="r" b="b"/>
              <a:pathLst>
                <a:path w="718820" h="1967229">
                  <a:moveTo>
                    <a:pt x="0" y="0"/>
                  </a:moveTo>
                  <a:lnTo>
                    <a:pt x="718481" y="1966902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1742521" y="5146838"/>
              <a:ext cx="718820" cy="379730"/>
            </a:xfrm>
            <a:custGeom>
              <a:avLst/>
              <a:gdLst/>
              <a:ahLst/>
              <a:cxnLst/>
              <a:rect l="l" t="t" r="r" b="b"/>
              <a:pathLst>
                <a:path w="718820" h="379729">
                  <a:moveTo>
                    <a:pt x="718481" y="379546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1742521" y="5146838"/>
              <a:ext cx="718820" cy="379730"/>
            </a:xfrm>
            <a:custGeom>
              <a:avLst/>
              <a:gdLst/>
              <a:ahLst/>
              <a:cxnLst/>
              <a:rect l="l" t="t" r="r" b="b"/>
              <a:pathLst>
                <a:path w="718820" h="379729">
                  <a:moveTo>
                    <a:pt x="0" y="0"/>
                  </a:moveTo>
                  <a:lnTo>
                    <a:pt x="718481" y="379546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2461003" y="5526384"/>
              <a:ext cx="718820" cy="118110"/>
            </a:xfrm>
            <a:custGeom>
              <a:avLst/>
              <a:gdLst/>
              <a:ahLst/>
              <a:cxnLst/>
              <a:rect l="l" t="t" r="r" b="b"/>
              <a:pathLst>
                <a:path w="718819" h="118110">
                  <a:moveTo>
                    <a:pt x="718481" y="117929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2461003" y="5526384"/>
              <a:ext cx="718820" cy="118110"/>
            </a:xfrm>
            <a:custGeom>
              <a:avLst/>
              <a:gdLst/>
              <a:ahLst/>
              <a:cxnLst/>
              <a:rect l="l" t="t" r="r" b="b"/>
              <a:pathLst>
                <a:path w="718819" h="118110">
                  <a:moveTo>
                    <a:pt x="0" y="0"/>
                  </a:moveTo>
                  <a:lnTo>
                    <a:pt x="718481" y="117929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3179484" y="5644313"/>
              <a:ext cx="718820" cy="58419"/>
            </a:xfrm>
            <a:custGeom>
              <a:avLst/>
              <a:gdLst/>
              <a:ahLst/>
              <a:cxnLst/>
              <a:rect l="l" t="t" r="r" b="b"/>
              <a:pathLst>
                <a:path w="718819" h="58420">
                  <a:moveTo>
                    <a:pt x="718481" y="5833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3179484" y="5644313"/>
              <a:ext cx="718820" cy="58419"/>
            </a:xfrm>
            <a:custGeom>
              <a:avLst/>
              <a:gdLst/>
              <a:ahLst/>
              <a:cxnLst/>
              <a:rect l="l" t="t" r="r" b="b"/>
              <a:pathLst>
                <a:path w="718819" h="58420">
                  <a:moveTo>
                    <a:pt x="0" y="0"/>
                  </a:moveTo>
                  <a:lnTo>
                    <a:pt x="718481" y="58335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3897966" y="5360574"/>
              <a:ext cx="718820" cy="342265"/>
            </a:xfrm>
            <a:custGeom>
              <a:avLst/>
              <a:gdLst/>
              <a:ahLst/>
              <a:cxnLst/>
              <a:rect l="l" t="t" r="r" b="b"/>
              <a:pathLst>
                <a:path w="718819" h="342264">
                  <a:moveTo>
                    <a:pt x="0" y="342074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3897966" y="5360574"/>
              <a:ext cx="718820" cy="342265"/>
            </a:xfrm>
            <a:custGeom>
              <a:avLst/>
              <a:gdLst/>
              <a:ahLst/>
              <a:cxnLst/>
              <a:rect l="l" t="t" r="r" b="b"/>
              <a:pathLst>
                <a:path w="718819" h="342264">
                  <a:moveTo>
                    <a:pt x="0" y="342074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4616447" y="4981315"/>
              <a:ext cx="718820" cy="379730"/>
            </a:xfrm>
            <a:custGeom>
              <a:avLst/>
              <a:gdLst/>
              <a:ahLst/>
              <a:cxnLst/>
              <a:rect l="l" t="t" r="r" b="b"/>
              <a:pathLst>
                <a:path w="718819" h="379729">
                  <a:moveTo>
                    <a:pt x="0" y="379259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4616447" y="4981315"/>
              <a:ext cx="718820" cy="379730"/>
            </a:xfrm>
            <a:custGeom>
              <a:avLst/>
              <a:gdLst/>
              <a:ahLst/>
              <a:cxnLst/>
              <a:rect l="l" t="t" r="r" b="b"/>
              <a:pathLst>
                <a:path w="718819" h="379729">
                  <a:moveTo>
                    <a:pt x="0" y="379259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5334929" y="4981315"/>
              <a:ext cx="718820" cy="771525"/>
            </a:xfrm>
            <a:custGeom>
              <a:avLst/>
              <a:gdLst/>
              <a:ahLst/>
              <a:cxnLst/>
              <a:rect l="l" t="t" r="r" b="b"/>
              <a:pathLst>
                <a:path w="718819" h="771525">
                  <a:moveTo>
                    <a:pt x="718481" y="771274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5334929" y="4981315"/>
              <a:ext cx="718820" cy="771525"/>
            </a:xfrm>
            <a:custGeom>
              <a:avLst/>
              <a:gdLst/>
              <a:ahLst/>
              <a:cxnLst/>
              <a:rect l="l" t="t" r="r" b="b"/>
              <a:pathLst>
                <a:path w="718819" h="771525">
                  <a:moveTo>
                    <a:pt x="0" y="0"/>
                  </a:moveTo>
                  <a:lnTo>
                    <a:pt x="718481" y="771274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6053410" y="5752589"/>
              <a:ext cx="718820" cy="824230"/>
            </a:xfrm>
            <a:custGeom>
              <a:avLst/>
              <a:gdLst/>
              <a:ahLst/>
              <a:cxnLst/>
              <a:rect l="l" t="t" r="r" b="b"/>
              <a:pathLst>
                <a:path w="718819" h="824229">
                  <a:moveTo>
                    <a:pt x="718481" y="823627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6053410" y="5752589"/>
              <a:ext cx="718820" cy="824230"/>
            </a:xfrm>
            <a:custGeom>
              <a:avLst/>
              <a:gdLst/>
              <a:ahLst/>
              <a:cxnLst/>
              <a:rect l="l" t="t" r="r" b="b"/>
              <a:pathLst>
                <a:path w="718819" h="824229">
                  <a:moveTo>
                    <a:pt x="0" y="0"/>
                  </a:moveTo>
                  <a:lnTo>
                    <a:pt x="718481" y="823627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5" name="object 3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3140020"/>
              <a:ext cx="79831" cy="79831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02605" y="5106922"/>
              <a:ext cx="79831" cy="79831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21087" y="5486468"/>
              <a:ext cx="79831" cy="79831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139569" y="5604398"/>
              <a:ext cx="79831" cy="7983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58050" y="5662733"/>
              <a:ext cx="79831" cy="79830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76531" y="5320659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295012" y="4941399"/>
              <a:ext cx="79831" cy="79830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13494" y="5712673"/>
              <a:ext cx="79831" cy="79831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31975" y="6536301"/>
              <a:ext cx="79831" cy="79831"/>
            </a:xfrm>
            <a:prstGeom prst="rect">
              <a:avLst/>
            </a:prstGeom>
          </p:spPr>
        </p:pic>
      </p:grpSp>
      <p:sp>
        <p:nvSpPr>
          <p:cNvPr id="44" name="object 44" descr=""/>
          <p:cNvSpPr/>
          <p:nvPr/>
        </p:nvSpPr>
        <p:spPr>
          <a:xfrm>
            <a:off x="10664799" y="2789247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 descr=""/>
          <p:cNvSpPr/>
          <p:nvPr/>
        </p:nvSpPr>
        <p:spPr>
          <a:xfrm>
            <a:off x="10664799" y="7559091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>
            <a:spLocks noGrp="1"/>
          </p:cNvSpPr>
          <p:nvPr>
            <p:ph type="title"/>
          </p:nvPr>
        </p:nvSpPr>
        <p:spPr>
          <a:xfrm>
            <a:off x="1652732" y="2577469"/>
            <a:ext cx="4620260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00">
                <a:solidFill>
                  <a:srgbClr val="000000"/>
                </a:solidFill>
              </a:rPr>
              <a:t>Gasto</a:t>
            </a:r>
            <a:r>
              <a:rPr dirty="0" sz="6400" spc="-320">
                <a:solidFill>
                  <a:srgbClr val="000000"/>
                </a:solidFill>
              </a:rPr>
              <a:t> </a:t>
            </a:r>
            <a:r>
              <a:rPr dirty="0" sz="6400" spc="-25">
                <a:solidFill>
                  <a:srgbClr val="000000"/>
                </a:solidFill>
              </a:rPr>
              <a:t>com </a:t>
            </a:r>
            <a:r>
              <a:rPr dirty="0" sz="6400">
                <a:solidFill>
                  <a:srgbClr val="000000"/>
                </a:solidFill>
              </a:rPr>
              <a:t>telefonia</a:t>
            </a:r>
            <a:r>
              <a:rPr dirty="0" sz="6400" spc="45">
                <a:solidFill>
                  <a:srgbClr val="000000"/>
                </a:solidFill>
              </a:rPr>
              <a:t> </a:t>
            </a:r>
            <a:r>
              <a:rPr dirty="0" sz="6400" spc="-20">
                <a:solidFill>
                  <a:srgbClr val="000000"/>
                </a:solidFill>
              </a:rPr>
              <a:t>fixa</a:t>
            </a:r>
            <a:endParaRPr sz="6400"/>
          </a:p>
        </p:txBody>
      </p:sp>
      <p:sp>
        <p:nvSpPr>
          <p:cNvPr id="47" name="object 47" descr=""/>
          <p:cNvSpPr txBox="1"/>
          <p:nvPr/>
        </p:nvSpPr>
        <p:spPr>
          <a:xfrm>
            <a:off x="1652732" y="5105403"/>
            <a:ext cx="5952490" cy="120269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29"/>
              </a:spcBef>
            </a:pPr>
            <a:r>
              <a:rPr dirty="0" sz="2600">
                <a:latin typeface="Arial MT"/>
                <a:cs typeface="Arial MT"/>
              </a:rPr>
              <a:t>No</a:t>
            </a:r>
            <a:r>
              <a:rPr dirty="0" sz="2600" spc="-18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gráfico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ao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lado,</a:t>
            </a:r>
            <a:r>
              <a:rPr dirty="0" sz="2600" spc="-12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é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105">
                <a:latin typeface="Arial MT"/>
                <a:cs typeface="Arial MT"/>
              </a:rPr>
              <a:t>possível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visualizar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o </a:t>
            </a:r>
            <a:r>
              <a:rPr dirty="0" sz="2600" spc="-95">
                <a:latin typeface="Arial MT"/>
                <a:cs typeface="Arial MT"/>
              </a:rPr>
              <a:t>gasto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com</a:t>
            </a:r>
            <a:r>
              <a:rPr dirty="0" sz="2600" spc="-175">
                <a:latin typeface="Arial MT"/>
                <a:cs typeface="Arial MT"/>
              </a:rPr>
              <a:t> </a:t>
            </a:r>
            <a:r>
              <a:rPr dirty="0" sz="2600" spc="-200">
                <a:latin typeface="Arial MT"/>
                <a:cs typeface="Arial MT"/>
              </a:rPr>
              <a:t>as</a:t>
            </a:r>
            <a:r>
              <a:rPr dirty="0" sz="2600" spc="-25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linhas</a:t>
            </a:r>
            <a:r>
              <a:rPr dirty="0" sz="2600" spc="-85">
                <a:latin typeface="Arial MT"/>
                <a:cs typeface="Arial MT"/>
              </a:rPr>
              <a:t> </a:t>
            </a:r>
            <a:r>
              <a:rPr dirty="0" sz="2600" spc="-70">
                <a:latin typeface="Arial MT"/>
                <a:cs typeface="Arial MT"/>
              </a:rPr>
              <a:t>fixas</a:t>
            </a:r>
            <a:r>
              <a:rPr dirty="0" sz="2600" spc="-85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desde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início</a:t>
            </a:r>
            <a:r>
              <a:rPr dirty="0" sz="2600" spc="-85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da </a:t>
            </a:r>
            <a:r>
              <a:rPr dirty="0" sz="2600" spc="-60">
                <a:latin typeface="Arial MT"/>
                <a:cs typeface="Arial MT"/>
              </a:rPr>
              <a:t>série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histórica,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em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2015.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2888962" y="9112264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9" name="object 49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5"/>
            <a:ext cx="8766810" cy="10287000"/>
            <a:chOff x="0" y="-5"/>
            <a:chExt cx="876681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8766810" cy="10287000"/>
            </a:xfrm>
            <a:custGeom>
              <a:avLst/>
              <a:gdLst/>
              <a:ahLst/>
              <a:cxnLst/>
              <a:rect l="l" t="t" r="r" b="b"/>
              <a:pathLst>
                <a:path w="8766810" h="10287000">
                  <a:moveTo>
                    <a:pt x="8766375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766375" y="0"/>
                  </a:lnTo>
                  <a:lnTo>
                    <a:pt x="8766375" y="10286999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12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6104255"/>
            </a:xfrm>
            <a:custGeom>
              <a:avLst/>
              <a:gdLst/>
              <a:ahLst/>
              <a:cxnLst/>
              <a:rect l="l" t="t" r="r" b="b"/>
              <a:pathLst>
                <a:path w="512445" h="6104255">
                  <a:moveTo>
                    <a:pt x="480580" y="5597080"/>
                  </a:moveTo>
                  <a:lnTo>
                    <a:pt x="476123" y="5552745"/>
                  </a:lnTo>
                  <a:lnTo>
                    <a:pt x="466902" y="5506415"/>
                  </a:lnTo>
                  <a:lnTo>
                    <a:pt x="453186" y="5461203"/>
                  </a:lnTo>
                  <a:lnTo>
                    <a:pt x="435114" y="5417566"/>
                  </a:lnTo>
                  <a:lnTo>
                    <a:pt x="412838" y="5375897"/>
                  </a:lnTo>
                  <a:lnTo>
                    <a:pt x="386600" y="5336616"/>
                  </a:lnTo>
                  <a:lnTo>
                    <a:pt x="356628" y="5300103"/>
                  </a:lnTo>
                  <a:lnTo>
                    <a:pt x="323227" y="5266702"/>
                  </a:lnTo>
                  <a:lnTo>
                    <a:pt x="286702" y="5236730"/>
                  </a:lnTo>
                  <a:lnTo>
                    <a:pt x="247421" y="5210480"/>
                  </a:lnTo>
                  <a:lnTo>
                    <a:pt x="205765" y="5188216"/>
                  </a:lnTo>
                  <a:lnTo>
                    <a:pt x="162115" y="5170132"/>
                  </a:lnTo>
                  <a:lnTo>
                    <a:pt x="116916" y="5156428"/>
                  </a:lnTo>
                  <a:lnTo>
                    <a:pt x="70573" y="5147208"/>
                  </a:lnTo>
                  <a:lnTo>
                    <a:pt x="23571" y="5142573"/>
                  </a:lnTo>
                  <a:lnTo>
                    <a:pt x="0" y="5142001"/>
                  </a:lnTo>
                  <a:lnTo>
                    <a:pt x="0" y="6104026"/>
                  </a:lnTo>
                  <a:lnTo>
                    <a:pt x="26238" y="6104026"/>
                  </a:lnTo>
                  <a:lnTo>
                    <a:pt x="35356" y="6103467"/>
                  </a:lnTo>
                  <a:lnTo>
                    <a:pt x="82245" y="6097676"/>
                  </a:lnTo>
                  <a:lnTo>
                    <a:pt x="128333" y="6087326"/>
                  </a:lnTo>
                  <a:lnTo>
                    <a:pt x="173189" y="6072517"/>
                  </a:lnTo>
                  <a:lnTo>
                    <a:pt x="216382" y="6053366"/>
                  </a:lnTo>
                  <a:lnTo>
                    <a:pt x="257479" y="6030087"/>
                  </a:lnTo>
                  <a:lnTo>
                    <a:pt x="296100" y="6002883"/>
                  </a:lnTo>
                  <a:lnTo>
                    <a:pt x="331876" y="5972022"/>
                  </a:lnTo>
                  <a:lnTo>
                    <a:pt x="364451" y="5937809"/>
                  </a:lnTo>
                  <a:lnTo>
                    <a:pt x="393509" y="5900572"/>
                  </a:lnTo>
                  <a:lnTo>
                    <a:pt x="418795" y="5860656"/>
                  </a:lnTo>
                  <a:lnTo>
                    <a:pt x="440029" y="5818467"/>
                  </a:lnTo>
                  <a:lnTo>
                    <a:pt x="457034" y="5774385"/>
                  </a:lnTo>
                  <a:lnTo>
                    <a:pt x="469633" y="5728855"/>
                  </a:lnTo>
                  <a:lnTo>
                    <a:pt x="477710" y="5682310"/>
                  </a:lnTo>
                  <a:lnTo>
                    <a:pt x="480580" y="5649684"/>
                  </a:lnTo>
                  <a:lnTo>
                    <a:pt x="480580" y="5597080"/>
                  </a:lnTo>
                  <a:close/>
                </a:path>
                <a:path w="512445" h="6104255">
                  <a:moveTo>
                    <a:pt x="512254" y="0"/>
                  </a:moveTo>
                  <a:lnTo>
                    <a:pt x="0" y="0"/>
                  </a:lnTo>
                  <a:lnTo>
                    <a:pt x="0" y="971550"/>
                  </a:lnTo>
                  <a:lnTo>
                    <a:pt x="512254" y="971550"/>
                  </a:lnTo>
                  <a:lnTo>
                    <a:pt x="512254" y="0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7705624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2571744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48185" y="2469921"/>
            <a:ext cx="95797" cy="9579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027080" y="2364138"/>
            <a:ext cx="187833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5">
                <a:latin typeface="Arial MT"/>
                <a:cs typeface="Arial MT"/>
              </a:rPr>
              <a:t>Telefonia</a:t>
            </a:r>
            <a:r>
              <a:rPr dirty="0" sz="1650" spc="-65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móvel</a:t>
            </a:r>
            <a:r>
              <a:rPr dirty="0" sz="1650" spc="-60">
                <a:latin typeface="Arial MT"/>
                <a:cs typeface="Arial MT"/>
              </a:rPr>
              <a:t> </a:t>
            </a:r>
            <a:r>
              <a:rPr dirty="0" sz="1650" spc="-65">
                <a:latin typeface="Arial MT"/>
                <a:cs typeface="Arial MT"/>
              </a:rPr>
              <a:t>(R$)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063844" y="7405408"/>
            <a:ext cx="6959600" cy="4756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755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6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721360">
              <a:lnSpc>
                <a:spcPts val="1755"/>
              </a:lnSpc>
              <a:tabLst>
                <a:tab pos="1440180" algn="l"/>
                <a:tab pos="2158365" algn="l"/>
                <a:tab pos="2877185" algn="l"/>
                <a:tab pos="3595370" algn="l"/>
                <a:tab pos="4309745" algn="l"/>
                <a:tab pos="5048250" algn="l"/>
                <a:tab pos="5750560" algn="l"/>
                <a:tab pos="646938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470598" y="6451444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470598" y="5497473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200000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70598" y="4543503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300000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470598" y="3589536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400000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470598" y="2635565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500000</a:t>
            </a:r>
            <a:endParaRPr sz="1650">
              <a:latin typeface="Arial MT"/>
              <a:cs typeface="Arial MT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0664799" y="3183330"/>
            <a:ext cx="6466840" cy="4090035"/>
            <a:chOff x="10664799" y="3183330"/>
            <a:chExt cx="6466840" cy="4090035"/>
          </a:xfrm>
        </p:grpSpPr>
        <p:sp>
          <p:nvSpPr>
            <p:cNvPr id="17" name="object 17" descr=""/>
            <p:cNvSpPr/>
            <p:nvPr/>
          </p:nvSpPr>
          <p:spPr>
            <a:xfrm>
              <a:off x="10664799" y="3743216"/>
              <a:ext cx="6466840" cy="2861945"/>
            </a:xfrm>
            <a:custGeom>
              <a:avLst/>
              <a:gdLst/>
              <a:ahLst/>
              <a:cxnLst/>
              <a:rect l="l" t="t" r="r" b="b"/>
              <a:pathLst>
                <a:path w="6466840" h="2861945">
                  <a:moveTo>
                    <a:pt x="0" y="2861906"/>
                  </a:moveTo>
                  <a:lnTo>
                    <a:pt x="6466333" y="2861906"/>
                  </a:lnTo>
                </a:path>
                <a:path w="6466840" h="2861945">
                  <a:moveTo>
                    <a:pt x="0" y="1907937"/>
                  </a:moveTo>
                  <a:lnTo>
                    <a:pt x="6466333" y="1907937"/>
                  </a:lnTo>
                </a:path>
                <a:path w="6466840" h="2861945">
                  <a:moveTo>
                    <a:pt x="0" y="953968"/>
                  </a:moveTo>
                  <a:lnTo>
                    <a:pt x="6466333" y="953968"/>
                  </a:lnTo>
                </a:path>
                <a:path w="6466840" h="2861945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1024040" y="7038281"/>
              <a:ext cx="718820" cy="194945"/>
            </a:xfrm>
            <a:custGeom>
              <a:avLst/>
              <a:gdLst/>
              <a:ahLst/>
              <a:cxnLst/>
              <a:rect l="l" t="t" r="r" b="b"/>
              <a:pathLst>
                <a:path w="718820" h="194945">
                  <a:moveTo>
                    <a:pt x="0" y="194590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1024040" y="7038281"/>
              <a:ext cx="718820" cy="194945"/>
            </a:xfrm>
            <a:custGeom>
              <a:avLst/>
              <a:gdLst/>
              <a:ahLst/>
              <a:cxnLst/>
              <a:rect l="l" t="t" r="r" b="b"/>
              <a:pathLst>
                <a:path w="718820" h="194945">
                  <a:moveTo>
                    <a:pt x="0" y="194590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1742521" y="5234870"/>
              <a:ext cx="718820" cy="1804035"/>
            </a:xfrm>
            <a:custGeom>
              <a:avLst/>
              <a:gdLst/>
              <a:ahLst/>
              <a:cxnLst/>
              <a:rect l="l" t="t" r="r" b="b"/>
              <a:pathLst>
                <a:path w="718820" h="1804034">
                  <a:moveTo>
                    <a:pt x="0" y="1803411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1742521" y="5234870"/>
              <a:ext cx="718820" cy="1804035"/>
            </a:xfrm>
            <a:custGeom>
              <a:avLst/>
              <a:gdLst/>
              <a:ahLst/>
              <a:cxnLst/>
              <a:rect l="l" t="t" r="r" b="b"/>
              <a:pathLst>
                <a:path w="718820" h="1804034">
                  <a:moveTo>
                    <a:pt x="0" y="1803411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2461003" y="5234870"/>
              <a:ext cx="718820" cy="130175"/>
            </a:xfrm>
            <a:custGeom>
              <a:avLst/>
              <a:gdLst/>
              <a:ahLst/>
              <a:cxnLst/>
              <a:rect l="l" t="t" r="r" b="b"/>
              <a:pathLst>
                <a:path w="718819" h="130175">
                  <a:moveTo>
                    <a:pt x="718481" y="13004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2461003" y="5234870"/>
              <a:ext cx="718820" cy="130175"/>
            </a:xfrm>
            <a:custGeom>
              <a:avLst/>
              <a:gdLst/>
              <a:ahLst/>
              <a:cxnLst/>
              <a:rect l="l" t="t" r="r" b="b"/>
              <a:pathLst>
                <a:path w="718819" h="130175">
                  <a:moveTo>
                    <a:pt x="0" y="0"/>
                  </a:moveTo>
                  <a:lnTo>
                    <a:pt x="718481" y="130045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3179484" y="5364915"/>
              <a:ext cx="718820" cy="222885"/>
            </a:xfrm>
            <a:custGeom>
              <a:avLst/>
              <a:gdLst/>
              <a:ahLst/>
              <a:cxnLst/>
              <a:rect l="l" t="t" r="r" b="b"/>
              <a:pathLst>
                <a:path w="718819" h="222885">
                  <a:moveTo>
                    <a:pt x="718481" y="222417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3179484" y="5364915"/>
              <a:ext cx="718820" cy="222885"/>
            </a:xfrm>
            <a:custGeom>
              <a:avLst/>
              <a:gdLst/>
              <a:ahLst/>
              <a:cxnLst/>
              <a:rect l="l" t="t" r="r" b="b"/>
              <a:pathLst>
                <a:path w="718819" h="222885">
                  <a:moveTo>
                    <a:pt x="0" y="0"/>
                  </a:moveTo>
                  <a:lnTo>
                    <a:pt x="718481" y="222417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3897966" y="5091326"/>
              <a:ext cx="718820" cy="496570"/>
            </a:xfrm>
            <a:custGeom>
              <a:avLst/>
              <a:gdLst/>
              <a:ahLst/>
              <a:cxnLst/>
              <a:rect l="l" t="t" r="r" b="b"/>
              <a:pathLst>
                <a:path w="718819" h="496570">
                  <a:moveTo>
                    <a:pt x="0" y="496006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3897966" y="5091326"/>
              <a:ext cx="718820" cy="496570"/>
            </a:xfrm>
            <a:custGeom>
              <a:avLst/>
              <a:gdLst/>
              <a:ahLst/>
              <a:cxnLst/>
              <a:rect l="l" t="t" r="r" b="b"/>
              <a:pathLst>
                <a:path w="718819" h="496570">
                  <a:moveTo>
                    <a:pt x="0" y="496006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4616447" y="5014885"/>
              <a:ext cx="718820" cy="76835"/>
            </a:xfrm>
            <a:custGeom>
              <a:avLst/>
              <a:gdLst/>
              <a:ahLst/>
              <a:cxnLst/>
              <a:rect l="l" t="t" r="r" b="b"/>
              <a:pathLst>
                <a:path w="718819" h="76835">
                  <a:moveTo>
                    <a:pt x="0" y="76441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4616447" y="5014885"/>
              <a:ext cx="718820" cy="76835"/>
            </a:xfrm>
            <a:custGeom>
              <a:avLst/>
              <a:gdLst/>
              <a:ahLst/>
              <a:cxnLst/>
              <a:rect l="l" t="t" r="r" b="b"/>
              <a:pathLst>
                <a:path w="718819" h="76835">
                  <a:moveTo>
                    <a:pt x="0" y="76441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5334929" y="4828889"/>
              <a:ext cx="718820" cy="186055"/>
            </a:xfrm>
            <a:custGeom>
              <a:avLst/>
              <a:gdLst/>
              <a:ahLst/>
              <a:cxnLst/>
              <a:rect l="l" t="t" r="r" b="b"/>
              <a:pathLst>
                <a:path w="718819" h="186054">
                  <a:moveTo>
                    <a:pt x="0" y="185995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5334929" y="4828889"/>
              <a:ext cx="718820" cy="186055"/>
            </a:xfrm>
            <a:custGeom>
              <a:avLst/>
              <a:gdLst/>
              <a:ahLst/>
              <a:cxnLst/>
              <a:rect l="l" t="t" r="r" b="b"/>
              <a:pathLst>
                <a:path w="718819" h="186054">
                  <a:moveTo>
                    <a:pt x="0" y="185995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6053410" y="3223245"/>
              <a:ext cx="718820" cy="1605915"/>
            </a:xfrm>
            <a:custGeom>
              <a:avLst/>
              <a:gdLst/>
              <a:ahLst/>
              <a:cxnLst/>
              <a:rect l="l" t="t" r="r" b="b"/>
              <a:pathLst>
                <a:path w="718819" h="1605914">
                  <a:moveTo>
                    <a:pt x="0" y="1605644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6053410" y="3223245"/>
              <a:ext cx="718820" cy="1605915"/>
            </a:xfrm>
            <a:custGeom>
              <a:avLst/>
              <a:gdLst/>
              <a:ahLst/>
              <a:cxnLst/>
              <a:rect l="l" t="t" r="r" b="b"/>
              <a:pathLst>
                <a:path w="718819" h="1605914">
                  <a:moveTo>
                    <a:pt x="0" y="1605644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4" name="object 3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7192956"/>
              <a:ext cx="79831" cy="79830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02605" y="6998366"/>
              <a:ext cx="79831" cy="79830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421087" y="5194954"/>
              <a:ext cx="79831" cy="79831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39569" y="5324999"/>
              <a:ext cx="79831" cy="79831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58050" y="5547417"/>
              <a:ext cx="79831" cy="7983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76531" y="5051411"/>
              <a:ext cx="79831" cy="79831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295012" y="4974969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13494" y="4788974"/>
              <a:ext cx="79831" cy="79831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31975" y="3183330"/>
              <a:ext cx="79831" cy="79831"/>
            </a:xfrm>
            <a:prstGeom prst="rect">
              <a:avLst/>
            </a:prstGeom>
          </p:spPr>
        </p:pic>
      </p:grpSp>
      <p:sp>
        <p:nvSpPr>
          <p:cNvPr id="43" name="object 43" descr=""/>
          <p:cNvSpPr/>
          <p:nvPr/>
        </p:nvSpPr>
        <p:spPr>
          <a:xfrm>
            <a:off x="10664799" y="2789247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/>
          <p:nvPr/>
        </p:nvSpPr>
        <p:spPr>
          <a:xfrm>
            <a:off x="10664799" y="7559091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>
            <a:spLocks noGrp="1"/>
          </p:cNvSpPr>
          <p:nvPr>
            <p:ph type="title"/>
          </p:nvPr>
        </p:nvSpPr>
        <p:spPr>
          <a:xfrm>
            <a:off x="1652732" y="2856887"/>
            <a:ext cx="5494020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00">
                <a:solidFill>
                  <a:srgbClr val="000000"/>
                </a:solidFill>
              </a:rPr>
              <a:t>Gasto</a:t>
            </a:r>
            <a:r>
              <a:rPr dirty="0" sz="6400" spc="-320">
                <a:solidFill>
                  <a:srgbClr val="000000"/>
                </a:solidFill>
              </a:rPr>
              <a:t> </a:t>
            </a:r>
            <a:r>
              <a:rPr dirty="0" sz="6400" spc="-25">
                <a:solidFill>
                  <a:srgbClr val="000000"/>
                </a:solidFill>
              </a:rPr>
              <a:t>com </a:t>
            </a:r>
            <a:r>
              <a:rPr dirty="0" sz="6400">
                <a:solidFill>
                  <a:srgbClr val="000000"/>
                </a:solidFill>
              </a:rPr>
              <a:t>telefonia</a:t>
            </a:r>
            <a:r>
              <a:rPr dirty="0" sz="6400" spc="45">
                <a:solidFill>
                  <a:srgbClr val="000000"/>
                </a:solidFill>
              </a:rPr>
              <a:t> </a:t>
            </a:r>
            <a:r>
              <a:rPr dirty="0" sz="6400" spc="-30">
                <a:solidFill>
                  <a:srgbClr val="000000"/>
                </a:solidFill>
              </a:rPr>
              <a:t>móvel</a:t>
            </a:r>
            <a:endParaRPr sz="6400"/>
          </a:p>
        </p:txBody>
      </p:sp>
      <p:sp>
        <p:nvSpPr>
          <p:cNvPr id="46" name="object 46" descr=""/>
          <p:cNvSpPr txBox="1"/>
          <p:nvPr/>
        </p:nvSpPr>
        <p:spPr>
          <a:xfrm>
            <a:off x="1652732" y="5105403"/>
            <a:ext cx="6008370" cy="120269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29"/>
              </a:spcBef>
            </a:pP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185">
                <a:latin typeface="Arial MT"/>
                <a:cs typeface="Arial MT"/>
              </a:rPr>
              <a:t> </a:t>
            </a:r>
            <a:r>
              <a:rPr dirty="0" sz="2600" spc="-95">
                <a:latin typeface="Arial MT"/>
                <a:cs typeface="Arial MT"/>
              </a:rPr>
              <a:t>gasto</a:t>
            </a:r>
            <a:r>
              <a:rPr dirty="0" sz="2600" spc="-8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com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200">
                <a:latin typeface="Arial MT"/>
                <a:cs typeface="Arial MT"/>
              </a:rPr>
              <a:t>as</a:t>
            </a:r>
            <a:r>
              <a:rPr dirty="0" sz="2600" spc="-25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linhas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móveis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Tribunal </a:t>
            </a:r>
            <a:r>
              <a:rPr dirty="0" sz="2600" spc="-120">
                <a:latin typeface="Arial MT"/>
                <a:cs typeface="Arial MT"/>
              </a:rPr>
              <a:t>desde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18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início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monitoramento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270">
                <a:latin typeface="Arial MT"/>
                <a:cs typeface="Arial MT"/>
              </a:rPr>
              <a:t>PLS</a:t>
            </a:r>
            <a:r>
              <a:rPr dirty="0" sz="2600" spc="-25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é </a:t>
            </a:r>
            <a:r>
              <a:rPr dirty="0" sz="2600" spc="-70">
                <a:latin typeface="Arial MT"/>
                <a:cs typeface="Arial MT"/>
              </a:rPr>
              <a:t>apresentado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no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gráfico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ao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lado.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2888962" y="9112261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8" name="object 48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45"/>
                </a:lnTo>
                <a:lnTo>
                  <a:pt x="263067" y="239445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03542"/>
          <a:ext cx="16338550" cy="2200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84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25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5049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monitoramento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contínuo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ao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fins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cumprimento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anual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do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PLS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Serviços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janeiro/2023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26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Vigilância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5049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monitoramento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contínuo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ao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fins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cumprimento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anual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do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PLS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Serviços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janeiro/2023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360435" y="5027038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27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015826" y="5052374"/>
            <a:ext cx="6788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Telefonia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03864" y="4920929"/>
            <a:ext cx="333057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60">
                <a:latin typeface="Tahoma"/>
                <a:cs typeface="Tahoma"/>
              </a:rPr>
              <a:t>Monitorar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os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gastos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com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telefonia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para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fins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15">
                <a:latin typeface="Tahoma"/>
                <a:cs typeface="Tahoma"/>
              </a:rPr>
              <a:t>de </a:t>
            </a:r>
            <a:r>
              <a:rPr dirty="0" sz="1200" spc="55">
                <a:latin typeface="Tahoma"/>
                <a:cs typeface="Tahoma"/>
              </a:rPr>
              <a:t>cumprimento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da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meta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anual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do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-25">
                <a:latin typeface="Tahoma"/>
                <a:cs typeface="Tahoma"/>
              </a:rPr>
              <a:t>PLS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872786" y="5052374"/>
            <a:ext cx="15817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Secretaria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Serviços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504706" y="5052374"/>
            <a:ext cx="882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março/2023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177044" y="5052374"/>
            <a:ext cx="11544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dezembro/2026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985859" y="5052374"/>
            <a:ext cx="1113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Em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andamento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192194" y="5052374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997493" y="4836474"/>
            <a:ext cx="16262350" cy="638175"/>
            <a:chOff x="997493" y="4836474"/>
            <a:chExt cx="16262350" cy="638175"/>
          </a:xfrm>
        </p:grpSpPr>
        <p:sp>
          <p:nvSpPr>
            <p:cNvPr id="19" name="object 19" descr=""/>
            <p:cNvSpPr/>
            <p:nvPr/>
          </p:nvSpPr>
          <p:spPr>
            <a:xfrm>
              <a:off x="997483" y="4836476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2857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2857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2857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2857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2857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2857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002256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997483" y="4855526"/>
              <a:ext cx="955040" cy="609600"/>
            </a:xfrm>
            <a:custGeom>
              <a:avLst/>
              <a:gdLst/>
              <a:ahLst/>
              <a:cxnLst/>
              <a:rect l="l" t="t" r="r" b="b"/>
              <a:pathLst>
                <a:path w="95503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955039" h="60960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947563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942795" y="4855526"/>
              <a:ext cx="1797685" cy="609600"/>
            </a:xfrm>
            <a:custGeom>
              <a:avLst/>
              <a:gdLst/>
              <a:ahLst/>
              <a:cxnLst/>
              <a:rect l="l" t="t" r="r" b="b"/>
              <a:pathLst>
                <a:path w="179768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797685" h="60960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3735601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3730828" y="4855526"/>
              <a:ext cx="4078604" cy="609600"/>
            </a:xfrm>
            <a:custGeom>
              <a:avLst/>
              <a:gdLst/>
              <a:ahLst/>
              <a:cxnLst/>
              <a:rect l="l" t="t" r="r" b="b"/>
              <a:pathLst>
                <a:path w="40786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4078604" h="60960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804523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7799755" y="4855526"/>
              <a:ext cx="2227580" cy="609600"/>
            </a:xfrm>
            <a:custGeom>
              <a:avLst/>
              <a:gdLst/>
              <a:ahLst/>
              <a:cxnLst/>
              <a:rect l="l" t="t" r="r" b="b"/>
              <a:pathLst>
                <a:path w="222757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2227579" h="60960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0022254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0017480" y="4855526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4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1830324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1825555" y="4855526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3638395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3633628" y="4855526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5446467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5441701" y="4855526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17254536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7249774" y="5455599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997493" y="4850761"/>
              <a:ext cx="955040" cy="619125"/>
            </a:xfrm>
            <a:custGeom>
              <a:avLst/>
              <a:gdLst/>
              <a:ahLst/>
              <a:cxnLst/>
              <a:rect l="l" t="t" r="r" b="b"/>
              <a:pathLst>
                <a:path w="955039" h="619125">
                  <a:moveTo>
                    <a:pt x="0" y="0"/>
                  </a:moveTo>
                  <a:lnTo>
                    <a:pt x="954832" y="0"/>
                  </a:lnTo>
                </a:path>
                <a:path w="955039" h="619125">
                  <a:moveTo>
                    <a:pt x="0" y="619124"/>
                  </a:moveTo>
                  <a:lnTo>
                    <a:pt x="954832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952326" y="4850761"/>
              <a:ext cx="5857240" cy="619125"/>
            </a:xfrm>
            <a:custGeom>
              <a:avLst/>
              <a:gdLst/>
              <a:ahLst/>
              <a:cxnLst/>
              <a:rect l="l" t="t" r="r" b="b"/>
              <a:pathLst>
                <a:path w="5857240" h="619125">
                  <a:moveTo>
                    <a:pt x="0" y="0"/>
                  </a:moveTo>
                  <a:lnTo>
                    <a:pt x="1788037" y="0"/>
                  </a:lnTo>
                </a:path>
                <a:path w="5857240" h="619125">
                  <a:moveTo>
                    <a:pt x="0" y="619124"/>
                  </a:moveTo>
                  <a:lnTo>
                    <a:pt x="1788037" y="619124"/>
                  </a:lnTo>
                </a:path>
                <a:path w="5857240" h="619125">
                  <a:moveTo>
                    <a:pt x="1788037" y="0"/>
                  </a:moveTo>
                  <a:lnTo>
                    <a:pt x="5856959" y="0"/>
                  </a:lnTo>
                </a:path>
                <a:path w="5857240" h="619125">
                  <a:moveTo>
                    <a:pt x="1788037" y="619124"/>
                  </a:moveTo>
                  <a:lnTo>
                    <a:pt x="5856959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7809285" y="4850761"/>
              <a:ext cx="9450070" cy="619125"/>
            </a:xfrm>
            <a:custGeom>
              <a:avLst/>
              <a:gdLst/>
              <a:ahLst/>
              <a:cxnLst/>
              <a:rect l="l" t="t" r="r" b="b"/>
              <a:pathLst>
                <a:path w="9450069" h="619125">
                  <a:moveTo>
                    <a:pt x="0" y="0"/>
                  </a:moveTo>
                  <a:lnTo>
                    <a:pt x="2217731" y="0"/>
                  </a:lnTo>
                </a:path>
                <a:path w="9450069" h="619125">
                  <a:moveTo>
                    <a:pt x="0" y="619124"/>
                  </a:moveTo>
                  <a:lnTo>
                    <a:pt x="2217731" y="619124"/>
                  </a:lnTo>
                </a:path>
                <a:path w="9450069" h="619125">
                  <a:moveTo>
                    <a:pt x="2217731" y="0"/>
                  </a:moveTo>
                  <a:lnTo>
                    <a:pt x="4025801" y="0"/>
                  </a:lnTo>
                </a:path>
                <a:path w="9450069" h="619125">
                  <a:moveTo>
                    <a:pt x="2217731" y="619124"/>
                  </a:moveTo>
                  <a:lnTo>
                    <a:pt x="4025801" y="619124"/>
                  </a:lnTo>
                </a:path>
                <a:path w="9450069" h="619125">
                  <a:moveTo>
                    <a:pt x="4025801" y="0"/>
                  </a:moveTo>
                  <a:lnTo>
                    <a:pt x="9450013" y="0"/>
                  </a:lnTo>
                </a:path>
                <a:path w="9450069" h="619125">
                  <a:moveTo>
                    <a:pt x="4025801" y="619124"/>
                  </a:moveTo>
                  <a:lnTo>
                    <a:pt x="9450013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079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/>
              <a:t>Limpeza,</a:t>
            </a:r>
            <a:r>
              <a:rPr dirty="0" spc="-145"/>
              <a:t> </a:t>
            </a:r>
            <a:r>
              <a:rPr dirty="0" spc="-20"/>
              <a:t>Vigilância</a:t>
            </a:r>
            <a:r>
              <a:rPr dirty="0" spc="-11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10"/>
              <a:t>Telefonia</a:t>
            </a:r>
          </a:p>
        </p:txBody>
      </p:sp>
      <p:sp>
        <p:nvSpPr>
          <p:cNvPr id="42" name="object 42" descr=""/>
          <p:cNvSpPr txBox="1"/>
          <p:nvPr/>
        </p:nvSpPr>
        <p:spPr>
          <a:xfrm>
            <a:off x="984793" y="1990045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43" name="object 43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11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71"/>
                  </a:moveTo>
                  <a:lnTo>
                    <a:pt x="1662188" y="773988"/>
                  </a:lnTo>
                  <a:lnTo>
                    <a:pt x="1658010" y="725855"/>
                  </a:lnTo>
                  <a:lnTo>
                    <a:pt x="1651127" y="678548"/>
                  </a:lnTo>
                  <a:lnTo>
                    <a:pt x="1641640" y="632142"/>
                  </a:lnTo>
                  <a:lnTo>
                    <a:pt x="1629600" y="586701"/>
                  </a:lnTo>
                  <a:lnTo>
                    <a:pt x="1615109" y="542328"/>
                  </a:lnTo>
                  <a:lnTo>
                    <a:pt x="1598244" y="499084"/>
                  </a:lnTo>
                  <a:lnTo>
                    <a:pt x="1579067" y="457060"/>
                  </a:lnTo>
                  <a:lnTo>
                    <a:pt x="1557655" y="416318"/>
                  </a:lnTo>
                  <a:lnTo>
                    <a:pt x="1534109" y="376948"/>
                  </a:lnTo>
                  <a:lnTo>
                    <a:pt x="1508480" y="339013"/>
                  </a:lnTo>
                  <a:lnTo>
                    <a:pt x="1480870" y="302615"/>
                  </a:lnTo>
                  <a:lnTo>
                    <a:pt x="1451343" y="267804"/>
                  </a:lnTo>
                  <a:lnTo>
                    <a:pt x="1419974" y="234683"/>
                  </a:lnTo>
                  <a:lnTo>
                    <a:pt x="1386852" y="203327"/>
                  </a:lnTo>
                  <a:lnTo>
                    <a:pt x="1352054" y="173799"/>
                  </a:lnTo>
                  <a:lnTo>
                    <a:pt x="1315656" y="146189"/>
                  </a:lnTo>
                  <a:lnTo>
                    <a:pt x="1277721" y="120561"/>
                  </a:lnTo>
                  <a:lnTo>
                    <a:pt x="1238351" y="97015"/>
                  </a:lnTo>
                  <a:lnTo>
                    <a:pt x="1197610" y="75603"/>
                  </a:lnTo>
                  <a:lnTo>
                    <a:pt x="1155573" y="56426"/>
                  </a:lnTo>
                  <a:lnTo>
                    <a:pt x="1112329" y="39547"/>
                  </a:lnTo>
                  <a:lnTo>
                    <a:pt x="1067955" y="25057"/>
                  </a:lnTo>
                  <a:lnTo>
                    <a:pt x="1022527" y="13030"/>
                  </a:lnTo>
                  <a:lnTo>
                    <a:pt x="976122" y="3530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71"/>
                  </a:lnTo>
                  <a:lnTo>
                    <a:pt x="0" y="822871"/>
                  </a:lnTo>
                  <a:lnTo>
                    <a:pt x="1422" y="871740"/>
                  </a:lnTo>
                  <a:lnTo>
                    <a:pt x="5600" y="919873"/>
                  </a:lnTo>
                  <a:lnTo>
                    <a:pt x="12484" y="967181"/>
                  </a:lnTo>
                  <a:lnTo>
                    <a:pt x="21971" y="1013587"/>
                  </a:lnTo>
                  <a:lnTo>
                    <a:pt x="34010" y="1059014"/>
                  </a:lnTo>
                  <a:lnTo>
                    <a:pt x="48501" y="1103388"/>
                  </a:lnTo>
                  <a:lnTo>
                    <a:pt x="65366" y="1146632"/>
                  </a:lnTo>
                  <a:lnTo>
                    <a:pt x="84556" y="1188669"/>
                  </a:lnTo>
                  <a:lnTo>
                    <a:pt x="105956" y="1229410"/>
                  </a:lnTo>
                  <a:lnTo>
                    <a:pt x="129501" y="1268780"/>
                  </a:lnTo>
                  <a:lnTo>
                    <a:pt x="155130" y="1306703"/>
                  </a:lnTo>
                  <a:lnTo>
                    <a:pt x="182740" y="1343113"/>
                  </a:lnTo>
                  <a:lnTo>
                    <a:pt x="212267" y="1377911"/>
                  </a:lnTo>
                  <a:lnTo>
                    <a:pt x="243636" y="1411033"/>
                  </a:lnTo>
                  <a:lnTo>
                    <a:pt x="276758" y="1442389"/>
                  </a:lnTo>
                  <a:lnTo>
                    <a:pt x="311556" y="1471930"/>
                  </a:lnTo>
                  <a:lnTo>
                    <a:pt x="347954" y="1499539"/>
                  </a:lnTo>
                  <a:lnTo>
                    <a:pt x="385889" y="1525155"/>
                  </a:lnTo>
                  <a:lnTo>
                    <a:pt x="425259" y="1548714"/>
                  </a:lnTo>
                  <a:lnTo>
                    <a:pt x="466001" y="1570113"/>
                  </a:lnTo>
                  <a:lnTo>
                    <a:pt x="508025" y="1589290"/>
                  </a:lnTo>
                  <a:lnTo>
                    <a:pt x="551268" y="1606169"/>
                  </a:lnTo>
                  <a:lnTo>
                    <a:pt x="595642" y="1620659"/>
                  </a:lnTo>
                  <a:lnTo>
                    <a:pt x="641083" y="1632699"/>
                  </a:lnTo>
                  <a:lnTo>
                    <a:pt x="687489" y="1642186"/>
                  </a:lnTo>
                  <a:lnTo>
                    <a:pt x="734796" y="1649069"/>
                  </a:lnTo>
                  <a:lnTo>
                    <a:pt x="782929" y="1653247"/>
                  </a:lnTo>
                  <a:lnTo>
                    <a:pt x="831799" y="1654657"/>
                  </a:lnTo>
                  <a:lnTo>
                    <a:pt x="880668" y="1653247"/>
                  </a:lnTo>
                  <a:lnTo>
                    <a:pt x="928801" y="1649069"/>
                  </a:lnTo>
                  <a:lnTo>
                    <a:pt x="976122" y="1642186"/>
                  </a:lnTo>
                  <a:lnTo>
                    <a:pt x="1022527" y="1632699"/>
                  </a:lnTo>
                  <a:lnTo>
                    <a:pt x="1067955" y="1620659"/>
                  </a:lnTo>
                  <a:lnTo>
                    <a:pt x="1112329" y="1606169"/>
                  </a:lnTo>
                  <a:lnTo>
                    <a:pt x="1155573" y="1589290"/>
                  </a:lnTo>
                  <a:lnTo>
                    <a:pt x="1197610" y="1570113"/>
                  </a:lnTo>
                  <a:lnTo>
                    <a:pt x="1238351" y="1548714"/>
                  </a:lnTo>
                  <a:lnTo>
                    <a:pt x="1277721" y="1525155"/>
                  </a:lnTo>
                  <a:lnTo>
                    <a:pt x="1315656" y="1499539"/>
                  </a:lnTo>
                  <a:lnTo>
                    <a:pt x="1352054" y="1471930"/>
                  </a:lnTo>
                  <a:lnTo>
                    <a:pt x="1386852" y="1442389"/>
                  </a:lnTo>
                  <a:lnTo>
                    <a:pt x="1419974" y="1411033"/>
                  </a:lnTo>
                  <a:lnTo>
                    <a:pt x="1451343" y="1377911"/>
                  </a:lnTo>
                  <a:lnTo>
                    <a:pt x="1480870" y="1343113"/>
                  </a:lnTo>
                  <a:lnTo>
                    <a:pt x="1508480" y="1306703"/>
                  </a:lnTo>
                  <a:lnTo>
                    <a:pt x="1534109" y="1268780"/>
                  </a:lnTo>
                  <a:lnTo>
                    <a:pt x="1557655" y="1229410"/>
                  </a:lnTo>
                  <a:lnTo>
                    <a:pt x="1579067" y="1188669"/>
                  </a:lnTo>
                  <a:lnTo>
                    <a:pt x="1598244" y="1146632"/>
                  </a:lnTo>
                  <a:lnTo>
                    <a:pt x="1615109" y="1103388"/>
                  </a:lnTo>
                  <a:lnTo>
                    <a:pt x="1629600" y="1059014"/>
                  </a:lnTo>
                  <a:lnTo>
                    <a:pt x="1641640" y="1013587"/>
                  </a:lnTo>
                  <a:lnTo>
                    <a:pt x="1651127" y="967181"/>
                  </a:lnTo>
                  <a:lnTo>
                    <a:pt x="1658010" y="919873"/>
                  </a:lnTo>
                  <a:lnTo>
                    <a:pt x="1662188" y="871740"/>
                  </a:lnTo>
                  <a:lnTo>
                    <a:pt x="1663611" y="822871"/>
                  </a:lnTo>
                  <a:close/>
                </a:path>
                <a:path w="3318509" h="1654810">
                  <a:moveTo>
                    <a:pt x="3318408" y="827341"/>
                  </a:moveTo>
                  <a:lnTo>
                    <a:pt x="2491079" y="0"/>
                  </a:lnTo>
                  <a:lnTo>
                    <a:pt x="1663750" y="827341"/>
                  </a:lnTo>
                  <a:lnTo>
                    <a:pt x="2491079" y="1654670"/>
                  </a:lnTo>
                  <a:lnTo>
                    <a:pt x="3318408" y="827341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24086"/>
          <a:ext cx="16338550" cy="967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GLB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8636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limpeza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no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7.142.642,99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7.091.192,37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7.373.926,69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 marL="9271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7.999.040,21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7.419.156,30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6.373.084,16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7.308.957,07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8.095.959,60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9.423.789,30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3475" y="3638499"/>
          <a:ext cx="16346805" cy="1597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3714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9019"/>
              </a:tblGrid>
              <a:tr h="29464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45">
                          <a:latin typeface="Tahoma"/>
                          <a:cs typeface="Tahoma"/>
                        </a:rPr>
                        <a:t>m²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Cont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132.240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132.240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132.240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132.240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160.029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169.413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169.413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169.413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169.413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GRL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9715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limpeza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por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54,01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53,62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55,76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60,49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46,36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37,62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43,14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47,79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55,63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GML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material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11.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VIGILÂNCIA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11.1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1590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vigilância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armada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desarmada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12.014.539,34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10.943.490,21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11.720.128,58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10.464.710,88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10.297.979,40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10.871.576,26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11.006.293,46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13.093.831,82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12.295.686,74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13368" y="5487936"/>
            <a:ext cx="10922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11.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VIGILÂNCIA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07469" y="5251716"/>
            <a:ext cx="3328670" cy="65405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109345">
              <a:lnSpc>
                <a:spcPct val="100000"/>
              </a:lnSpc>
              <a:spcBef>
                <a:spcPts val="310"/>
              </a:spcBef>
            </a:pPr>
            <a:r>
              <a:rPr dirty="0" sz="1200" spc="20">
                <a:latin typeface="Tahoma"/>
                <a:cs typeface="Tahoma"/>
              </a:rPr>
              <a:t>Quantidade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total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pessoas</a:t>
            </a:r>
            <a:endParaRPr sz="1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  <a:tabLst>
                <a:tab pos="618490" algn="l"/>
                <a:tab pos="1109345" algn="l"/>
              </a:tabLst>
            </a:pPr>
            <a:r>
              <a:rPr dirty="0" sz="1200" spc="-20">
                <a:latin typeface="Tahoma"/>
                <a:cs typeface="Tahoma"/>
              </a:rPr>
              <a:t>11.2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5">
                <a:latin typeface="Tahoma"/>
                <a:cs typeface="Tahoma"/>
              </a:rPr>
              <a:t>QPV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20">
                <a:latin typeface="Tahoma"/>
                <a:cs typeface="Tahoma"/>
              </a:rPr>
              <a:t>contratadas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para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 spc="70">
                <a:latin typeface="Tahoma"/>
                <a:cs typeface="Tahoma"/>
              </a:rPr>
              <a:t>o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serviço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25">
                <a:latin typeface="Tahoma"/>
                <a:cs typeface="Tahoma"/>
              </a:rPr>
              <a:t>de</a:t>
            </a:r>
            <a:endParaRPr sz="1200">
              <a:latin typeface="Tahoma"/>
              <a:cs typeface="Tahoma"/>
            </a:endParaRPr>
          </a:p>
          <a:p>
            <a:pPr marL="1109345">
              <a:lnSpc>
                <a:spcPct val="100000"/>
              </a:lnSpc>
              <a:spcBef>
                <a:spcPts val="210"/>
              </a:spcBef>
            </a:pPr>
            <a:r>
              <a:rPr dirty="0" sz="1200">
                <a:latin typeface="Tahoma"/>
                <a:cs typeface="Tahoma"/>
              </a:rPr>
              <a:t>vigilância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armada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desarmada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976721" y="5487936"/>
            <a:ext cx="5969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Pessoas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599627" y="54879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210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644226" y="54879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186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688823" y="54879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733421" y="54879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778020" y="54879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822618" y="54879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867215" y="54879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911813" y="54879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6956411" y="54879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179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997493" y="5994878"/>
          <a:ext cx="16338550" cy="925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11.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VIGILÂNCIA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11.3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GRV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médio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vigilância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armada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desarmada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R$/Pessoas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57.212,09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58.835,97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67.746,41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60.489,66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59.525,89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62.841,48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63.620,19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73.149,90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69.467,16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11.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VIGILÂNCIA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11.4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GVe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36068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vigilância eletrônica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461.687,05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435.975,34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605.604,32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591.714,92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1.007.285,45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184.389,18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285.057,79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742.529,34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1.627.138,94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24" name="object 24" descr=""/>
          <p:cNvGraphicFramePr>
            <a:graphicFrameLocks noGrp="1"/>
          </p:cNvGraphicFramePr>
          <p:nvPr/>
        </p:nvGraphicFramePr>
        <p:xfrm>
          <a:off x="992731" y="6957961"/>
          <a:ext cx="16342994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4350"/>
                <a:gridCol w="577850"/>
                <a:gridCol w="633730"/>
                <a:gridCol w="2703830"/>
                <a:gridCol w="1155699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GTF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fixa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459.045,57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252.864,56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213.078,57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200.716,84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194.601,87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230.460,34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270.215,73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189.366,60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103.030,14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992731" y="7843786"/>
          <a:ext cx="16342994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4350"/>
                <a:gridCol w="577850"/>
                <a:gridCol w="633730"/>
                <a:gridCol w="2703830"/>
                <a:gridCol w="1155699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30">
                          <a:latin typeface="Tahoma"/>
                          <a:cs typeface="Tahoma"/>
                        </a:rPr>
                        <a:t>GTM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móvel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34.196,44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54.594,45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243.636,58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230.005,31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206.690,45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258.683,75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266.696,92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286.194,33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454.505,68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26" name="object 26" descr=""/>
          <p:cNvGraphicFramePr>
            <a:graphicFrameLocks noGrp="1"/>
          </p:cNvGraphicFramePr>
          <p:nvPr/>
        </p:nvGraphicFramePr>
        <p:xfrm>
          <a:off x="992954" y="7257998"/>
          <a:ext cx="16347440" cy="147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4350"/>
                <a:gridCol w="577850"/>
                <a:gridCol w="633730"/>
                <a:gridCol w="2703830"/>
                <a:gridCol w="1155699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9019"/>
              </a:tblGrid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LTF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Linhas</a:t>
                      </a:r>
                      <a:r>
                        <a:rPr dirty="0" sz="1200" spc="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Telefônicas</a:t>
                      </a:r>
                      <a:r>
                        <a:rPr dirty="0" sz="1200" spc="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Fixas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Linhas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2.148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2.200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2.200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GRTF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fixa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R$/Linha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213,71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72,7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61,26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57,71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55,95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66,24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77,67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86,08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46,83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LTM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Linhas</a:t>
                      </a:r>
                      <a:r>
                        <a:rPr dirty="0" sz="1200" spc="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Telefônicas</a:t>
                      </a:r>
                      <a:r>
                        <a:rPr dirty="0" sz="1200" spc="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Móveis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Linhas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138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363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359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432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GRTM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móvel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R$/Linha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325,68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395,61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624,71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589,76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527,27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659,91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734,7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797,2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1052,10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</a:tbl>
          </a:graphicData>
        </a:graphic>
      </p:graphicFrame>
      <p:grpSp>
        <p:nvGrpSpPr>
          <p:cNvPr id="27" name="object 27" descr=""/>
          <p:cNvGrpSpPr/>
          <p:nvPr/>
        </p:nvGrpSpPr>
        <p:grpSpPr>
          <a:xfrm>
            <a:off x="997493" y="5279363"/>
            <a:ext cx="16262350" cy="688340"/>
            <a:chOff x="997493" y="5279363"/>
            <a:chExt cx="16262350" cy="688340"/>
          </a:xfrm>
        </p:grpSpPr>
        <p:sp>
          <p:nvSpPr>
            <p:cNvPr id="28" name="object 28" descr=""/>
            <p:cNvSpPr/>
            <p:nvPr/>
          </p:nvSpPr>
          <p:spPr>
            <a:xfrm>
              <a:off x="997483" y="5957849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952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952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952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952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952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952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952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952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952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952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952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952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002256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997493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2782056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2777293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3359835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3355073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3993560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3988798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6697271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6692509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7853154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7848392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8897753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8892990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9942351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9937588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0986948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10982186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2031547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12026784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3076145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3071382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14120743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4115981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15165340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15160577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16209938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16205176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17254536" y="527936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17249774" y="593878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997493" y="5953074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0" name="object 60" descr=""/>
          <p:cNvSpPr/>
          <p:nvPr/>
        </p:nvSpPr>
        <p:spPr>
          <a:xfrm>
            <a:off x="997483" y="7007504"/>
            <a:ext cx="9525" cy="205740"/>
          </a:xfrm>
          <a:custGeom>
            <a:avLst/>
            <a:gdLst/>
            <a:ahLst/>
            <a:cxnLst/>
            <a:rect l="l" t="t" r="r" b="b"/>
            <a:pathLst>
              <a:path w="9525" h="205740">
                <a:moveTo>
                  <a:pt x="9525" y="177165"/>
                </a:moveTo>
                <a:lnTo>
                  <a:pt x="0" y="177165"/>
                </a:lnTo>
                <a:lnTo>
                  <a:pt x="0" y="205740"/>
                </a:lnTo>
                <a:lnTo>
                  <a:pt x="9525" y="205740"/>
                </a:lnTo>
                <a:lnTo>
                  <a:pt x="9525" y="177165"/>
                </a:lnTo>
                <a:close/>
              </a:path>
              <a:path w="9525" h="205740">
                <a:moveTo>
                  <a:pt x="9525" y="118110"/>
                </a:moveTo>
                <a:lnTo>
                  <a:pt x="0" y="118110"/>
                </a:lnTo>
                <a:lnTo>
                  <a:pt x="0" y="146685"/>
                </a:lnTo>
                <a:lnTo>
                  <a:pt x="9525" y="146685"/>
                </a:lnTo>
                <a:lnTo>
                  <a:pt x="9525" y="118110"/>
                </a:lnTo>
                <a:close/>
              </a:path>
              <a:path w="9525" h="205740">
                <a:moveTo>
                  <a:pt x="9525" y="59055"/>
                </a:moveTo>
                <a:lnTo>
                  <a:pt x="0" y="59055"/>
                </a:lnTo>
                <a:lnTo>
                  <a:pt x="0" y="87630"/>
                </a:lnTo>
                <a:lnTo>
                  <a:pt x="9525" y="87630"/>
                </a:lnTo>
                <a:lnTo>
                  <a:pt x="9525" y="59055"/>
                </a:lnTo>
                <a:close/>
              </a:path>
              <a:path w="9525" h="205740">
                <a:moveTo>
                  <a:pt x="9525" y="0"/>
                </a:moveTo>
                <a:lnTo>
                  <a:pt x="0" y="0"/>
                </a:lnTo>
                <a:lnTo>
                  <a:pt x="0" y="28575"/>
                </a:lnTo>
                <a:lnTo>
                  <a:pt x="9525" y="28575"/>
                </a:lnTo>
                <a:lnTo>
                  <a:pt x="9525" y="0"/>
                </a:lnTo>
                <a:close/>
              </a:path>
            </a:pathLst>
          </a:custGeom>
          <a:solidFill>
            <a:srgbClr val="C2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079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/>
              <a:t>Limpeza,</a:t>
            </a:r>
            <a:r>
              <a:rPr dirty="0" spc="-145"/>
              <a:t> </a:t>
            </a:r>
            <a:r>
              <a:rPr dirty="0" spc="-20"/>
              <a:t>Vigilância</a:t>
            </a:r>
            <a:r>
              <a:rPr dirty="0" spc="-11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10"/>
              <a:t>Telefonia</a:t>
            </a:r>
          </a:p>
        </p:txBody>
      </p:sp>
      <p:sp>
        <p:nvSpPr>
          <p:cNvPr id="62" name="object 62" descr=""/>
          <p:cNvSpPr txBox="1"/>
          <p:nvPr/>
        </p:nvSpPr>
        <p:spPr>
          <a:xfrm>
            <a:off x="984793" y="1990045"/>
            <a:ext cx="789114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Evolução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indicadores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(2015-</a:t>
            </a:r>
            <a:r>
              <a:rPr dirty="0" sz="2600" spc="-10">
                <a:latin typeface="Arial MT"/>
                <a:cs typeface="Arial MT"/>
              </a:rPr>
              <a:t>2023)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73C35E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4448174" cy="75247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766563" y="1028700"/>
            <a:ext cx="11492230" cy="8997315"/>
          </a:xfrm>
          <a:custGeom>
            <a:avLst/>
            <a:gdLst/>
            <a:ahLst/>
            <a:cxnLst/>
            <a:rect l="l" t="t" r="r" b="b"/>
            <a:pathLst>
              <a:path w="11492230" h="8997315">
                <a:moveTo>
                  <a:pt x="11006960" y="8996977"/>
                </a:moveTo>
                <a:lnTo>
                  <a:pt x="485775" y="8996977"/>
                </a:lnTo>
                <a:lnTo>
                  <a:pt x="437762" y="8994601"/>
                </a:lnTo>
                <a:lnTo>
                  <a:pt x="390562" y="8987557"/>
                </a:lnTo>
                <a:lnTo>
                  <a:pt x="344494" y="8975980"/>
                </a:lnTo>
                <a:lnTo>
                  <a:pt x="299877" y="8960000"/>
                </a:lnTo>
                <a:lnTo>
                  <a:pt x="257028" y="8939750"/>
                </a:lnTo>
                <a:lnTo>
                  <a:pt x="216266" y="8915362"/>
                </a:lnTo>
                <a:lnTo>
                  <a:pt x="177911" y="8886967"/>
                </a:lnTo>
                <a:lnTo>
                  <a:pt x="142280" y="8854697"/>
                </a:lnTo>
                <a:lnTo>
                  <a:pt x="110010" y="8819066"/>
                </a:lnTo>
                <a:lnTo>
                  <a:pt x="81616" y="8780711"/>
                </a:lnTo>
                <a:lnTo>
                  <a:pt x="57227" y="8739950"/>
                </a:lnTo>
                <a:lnTo>
                  <a:pt x="36977" y="8697101"/>
                </a:lnTo>
                <a:lnTo>
                  <a:pt x="20997" y="8652483"/>
                </a:lnTo>
                <a:lnTo>
                  <a:pt x="9420" y="8606415"/>
                </a:lnTo>
                <a:lnTo>
                  <a:pt x="2377" y="8559215"/>
                </a:lnTo>
                <a:lnTo>
                  <a:pt x="0" y="8511203"/>
                </a:lnTo>
                <a:lnTo>
                  <a:pt x="0" y="485774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6"/>
                </a:lnTo>
                <a:lnTo>
                  <a:pt x="57227" y="257028"/>
                </a:lnTo>
                <a:lnTo>
                  <a:pt x="81616" y="216266"/>
                </a:lnTo>
                <a:lnTo>
                  <a:pt x="110010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8" y="57227"/>
                </a:lnTo>
                <a:lnTo>
                  <a:pt x="299877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5" y="0"/>
                </a:lnTo>
                <a:lnTo>
                  <a:pt x="11006960" y="0"/>
                </a:lnTo>
                <a:lnTo>
                  <a:pt x="11054973" y="2377"/>
                </a:lnTo>
                <a:lnTo>
                  <a:pt x="11102173" y="9420"/>
                </a:lnTo>
                <a:lnTo>
                  <a:pt x="11148241" y="20997"/>
                </a:lnTo>
                <a:lnTo>
                  <a:pt x="11192858" y="36977"/>
                </a:lnTo>
                <a:lnTo>
                  <a:pt x="11235707" y="57227"/>
                </a:lnTo>
                <a:lnTo>
                  <a:pt x="11276468" y="81615"/>
                </a:lnTo>
                <a:lnTo>
                  <a:pt x="11314824" y="110010"/>
                </a:lnTo>
                <a:lnTo>
                  <a:pt x="11350454" y="142280"/>
                </a:lnTo>
                <a:lnTo>
                  <a:pt x="11382724" y="177911"/>
                </a:lnTo>
                <a:lnTo>
                  <a:pt x="11411119" y="216266"/>
                </a:lnTo>
                <a:lnTo>
                  <a:pt x="11435508" y="257028"/>
                </a:lnTo>
                <a:lnTo>
                  <a:pt x="11455758" y="299876"/>
                </a:lnTo>
                <a:lnTo>
                  <a:pt x="11471738" y="344494"/>
                </a:lnTo>
                <a:lnTo>
                  <a:pt x="11483315" y="390562"/>
                </a:lnTo>
                <a:lnTo>
                  <a:pt x="11490358" y="437762"/>
                </a:lnTo>
                <a:lnTo>
                  <a:pt x="11492233" y="475622"/>
                </a:lnTo>
                <a:lnTo>
                  <a:pt x="11492233" y="8521356"/>
                </a:lnTo>
                <a:lnTo>
                  <a:pt x="11483315" y="8606415"/>
                </a:lnTo>
                <a:lnTo>
                  <a:pt x="11471738" y="8652483"/>
                </a:lnTo>
                <a:lnTo>
                  <a:pt x="11455758" y="8697101"/>
                </a:lnTo>
                <a:lnTo>
                  <a:pt x="11435508" y="8739950"/>
                </a:lnTo>
                <a:lnTo>
                  <a:pt x="11411119" y="8780711"/>
                </a:lnTo>
                <a:lnTo>
                  <a:pt x="11382724" y="8819066"/>
                </a:lnTo>
                <a:lnTo>
                  <a:pt x="11350454" y="8854697"/>
                </a:lnTo>
                <a:lnTo>
                  <a:pt x="11314824" y="8886967"/>
                </a:lnTo>
                <a:lnTo>
                  <a:pt x="11276468" y="8915362"/>
                </a:lnTo>
                <a:lnTo>
                  <a:pt x="11235707" y="8939750"/>
                </a:lnTo>
                <a:lnTo>
                  <a:pt x="11192858" y="8960000"/>
                </a:lnTo>
                <a:lnTo>
                  <a:pt x="11148241" y="8975980"/>
                </a:lnTo>
                <a:lnTo>
                  <a:pt x="11102173" y="8987557"/>
                </a:lnTo>
                <a:lnTo>
                  <a:pt x="11054973" y="8994601"/>
                </a:lnTo>
                <a:lnTo>
                  <a:pt x="11006960" y="8996977"/>
                </a:lnTo>
                <a:close/>
              </a:path>
            </a:pathLst>
          </a:custGeom>
          <a:solidFill>
            <a:srgbClr val="E7E8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016000" y="3626882"/>
            <a:ext cx="4015104" cy="294386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30">
                <a:solidFill>
                  <a:srgbClr val="FFFFFF"/>
                </a:solidFill>
                <a:latin typeface="Arial MT"/>
                <a:cs typeface="Arial MT"/>
              </a:rPr>
              <a:t>Limpeza, </a:t>
            </a:r>
            <a:r>
              <a:rPr dirty="0" sz="6400" spc="-85">
                <a:solidFill>
                  <a:srgbClr val="FFFFFF"/>
                </a:solidFill>
                <a:latin typeface="Arial MT"/>
                <a:cs typeface="Arial MT"/>
              </a:rPr>
              <a:t>Vigilância</a:t>
            </a:r>
            <a:r>
              <a:rPr dirty="0" sz="6400" spc="-36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375">
                <a:solidFill>
                  <a:srgbClr val="FFFFFF"/>
                </a:solidFill>
                <a:latin typeface="Arial MT"/>
                <a:cs typeface="Arial MT"/>
              </a:rPr>
              <a:t>e </a:t>
            </a:r>
            <a:r>
              <a:rPr dirty="0" sz="6400" spc="-10">
                <a:solidFill>
                  <a:srgbClr val="FFFFFF"/>
                </a:solidFill>
                <a:latin typeface="Arial MT"/>
                <a:cs typeface="Arial MT"/>
              </a:rPr>
              <a:t>Telefonia</a:t>
            </a:r>
            <a:endParaRPr sz="64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077713" y="1558090"/>
            <a:ext cx="291020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10" b="1">
                <a:solidFill>
                  <a:srgbClr val="000000"/>
                </a:solidFill>
                <a:latin typeface="Arial"/>
                <a:cs typeface="Arial"/>
              </a:rPr>
              <a:t>ANÁLISE</a:t>
            </a:r>
            <a:r>
              <a:rPr dirty="0" sz="1800" spc="-4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800" spc="-70" b="1">
                <a:solidFill>
                  <a:srgbClr val="000000"/>
                </a:solidFill>
                <a:latin typeface="Arial"/>
                <a:cs typeface="Arial"/>
              </a:rPr>
              <a:t>DO</a:t>
            </a:r>
            <a:r>
              <a:rPr dirty="0" sz="1800" spc="-4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800" spc="-70" b="1">
                <a:solidFill>
                  <a:srgbClr val="000000"/>
                </a:solidFill>
                <a:latin typeface="Arial"/>
                <a:cs typeface="Arial"/>
              </a:rPr>
              <a:t>DESEMPENHO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077713" y="2061486"/>
            <a:ext cx="10288905" cy="941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heavy" sz="15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Limpeza:</a:t>
            </a:r>
            <a:endParaRPr sz="15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500" spc="-20">
                <a:latin typeface="Arial MT"/>
                <a:cs typeface="Arial MT"/>
              </a:rPr>
              <a:t>Em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2023,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meta</a:t>
            </a:r>
            <a:r>
              <a:rPr dirty="0" sz="1500" spc="-35">
                <a:latin typeface="Arial MT"/>
                <a:cs typeface="Arial MT"/>
              </a:rPr>
              <a:t> não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foi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atingida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em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razão </a:t>
            </a:r>
            <a:r>
              <a:rPr dirty="0" sz="1500" spc="-40">
                <a:latin typeface="Arial MT"/>
                <a:cs typeface="Arial MT"/>
              </a:rPr>
              <a:t>dos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60">
                <a:latin typeface="Arial MT"/>
                <a:cs typeface="Arial MT"/>
              </a:rPr>
              <a:t>necessários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ajustes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no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contrato.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No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final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ano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2022,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foram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incluídos </a:t>
            </a:r>
            <a:r>
              <a:rPr dirty="0" sz="1500" spc="-25">
                <a:latin typeface="Arial MT"/>
                <a:cs typeface="Arial MT"/>
              </a:rPr>
              <a:t>no </a:t>
            </a:r>
            <a:r>
              <a:rPr dirty="0" sz="1500">
                <a:latin typeface="Arial MT"/>
                <a:cs typeface="Arial MT"/>
              </a:rPr>
              <a:t>contrato</a:t>
            </a:r>
            <a:r>
              <a:rPr dirty="0" sz="1500" spc="-6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limpeza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itens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higiene,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que</a:t>
            </a:r>
            <a:r>
              <a:rPr dirty="0" sz="1500" spc="-55">
                <a:latin typeface="Arial MT"/>
                <a:cs typeface="Arial MT"/>
              </a:rPr>
              <a:t> antes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eram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adquiridos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diretamente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pelo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Tribunal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60">
                <a:latin typeface="Arial MT"/>
                <a:cs typeface="Arial MT"/>
              </a:rPr>
              <a:t>passaram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ser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fornecidos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pela contratada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juntamente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com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os </a:t>
            </a:r>
            <a:r>
              <a:rPr dirty="0" sz="1500" spc="-25">
                <a:latin typeface="Arial MT"/>
                <a:cs typeface="Arial MT"/>
              </a:rPr>
              <a:t>materiais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limpeza.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077713" y="3204486"/>
            <a:ext cx="10646410" cy="941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dirty="0" sz="1500">
                <a:latin typeface="Arial MT"/>
                <a:cs typeface="Arial MT"/>
              </a:rPr>
              <a:t>Ocorre</a:t>
            </a:r>
            <a:r>
              <a:rPr dirty="0" sz="1500" spc="-8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que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45">
                <a:latin typeface="Arial MT"/>
                <a:cs typeface="Arial MT"/>
              </a:rPr>
              <a:t>nos </a:t>
            </a:r>
            <a:r>
              <a:rPr dirty="0" sz="1500" spc="-10">
                <a:latin typeface="Arial MT"/>
                <a:cs typeface="Arial MT"/>
              </a:rPr>
              <a:t>primeiros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90">
                <a:latin typeface="Arial MT"/>
                <a:cs typeface="Arial MT"/>
              </a:rPr>
              <a:t>meses</a:t>
            </a:r>
            <a:r>
              <a:rPr dirty="0" sz="1500" spc="-1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fornecimento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foi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menor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que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consumo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real,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tendo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em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vista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</a:t>
            </a:r>
            <a:r>
              <a:rPr dirty="0" sz="1500" spc="-45">
                <a:latin typeface="Arial MT"/>
                <a:cs typeface="Arial MT"/>
              </a:rPr>
              <a:t> existência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40">
                <a:latin typeface="Arial MT"/>
                <a:cs typeface="Arial MT"/>
              </a:rPr>
              <a:t>estoque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no </a:t>
            </a:r>
            <a:r>
              <a:rPr dirty="0" sz="1500" spc="-20">
                <a:latin typeface="Arial MT"/>
                <a:cs typeface="Arial MT"/>
              </a:rPr>
              <a:t>Almoxarifado</a:t>
            </a:r>
            <a:r>
              <a:rPr dirty="0" sz="1500" spc="-8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Tribunal,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14">
                <a:latin typeface="Arial MT"/>
                <a:cs typeface="Arial MT"/>
              </a:rPr>
              <a:t>esses</a:t>
            </a:r>
            <a:r>
              <a:rPr dirty="0" sz="1500" spc="-10">
                <a:latin typeface="Arial MT"/>
                <a:cs typeface="Arial MT"/>
              </a:rPr>
              <a:t> </a:t>
            </a:r>
            <a:r>
              <a:rPr dirty="0" sz="1500" spc="-55">
                <a:latin typeface="Arial MT"/>
                <a:cs typeface="Arial MT"/>
              </a:rPr>
              <a:t>dados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foram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levados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em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40">
                <a:latin typeface="Arial MT"/>
                <a:cs typeface="Arial MT"/>
              </a:rPr>
              <a:t>consideração </a:t>
            </a:r>
            <a:r>
              <a:rPr dirty="0" sz="1500" spc="-20">
                <a:latin typeface="Arial MT"/>
                <a:cs typeface="Arial MT"/>
              </a:rPr>
              <a:t>para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cálculo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da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meta.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Com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ajuste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da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40">
                <a:latin typeface="Arial MT"/>
                <a:cs typeface="Arial MT"/>
              </a:rPr>
              <a:t>demanda, </a:t>
            </a:r>
            <a:r>
              <a:rPr dirty="0" sz="1500" spc="-25">
                <a:latin typeface="Arial MT"/>
                <a:cs typeface="Arial MT"/>
              </a:rPr>
              <a:t>no </a:t>
            </a:r>
            <a:r>
              <a:rPr dirty="0" sz="1500">
                <a:latin typeface="Arial MT"/>
                <a:cs typeface="Arial MT"/>
              </a:rPr>
              <a:t>decorrer</a:t>
            </a:r>
            <a:r>
              <a:rPr dirty="0" sz="1500" spc="-8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ano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2023,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consumo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aumentou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valor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55">
                <a:latin typeface="Arial MT"/>
                <a:cs typeface="Arial MT"/>
              </a:rPr>
              <a:t>gasto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superou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meta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prevista.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Como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</a:t>
            </a:r>
            <a:r>
              <a:rPr dirty="0" sz="1500" spc="-45">
                <a:latin typeface="Arial MT"/>
                <a:cs typeface="Arial MT"/>
              </a:rPr>
              <a:t> área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contratada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não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10">
                <a:latin typeface="Arial MT"/>
                <a:cs typeface="Arial MT"/>
              </a:rPr>
              <a:t>se</a:t>
            </a:r>
            <a:r>
              <a:rPr dirty="0" sz="1500" spc="-10">
                <a:latin typeface="Arial MT"/>
                <a:cs typeface="Arial MT"/>
              </a:rPr>
              <a:t> alterou, </a:t>
            </a:r>
            <a:r>
              <a:rPr dirty="0" sz="1500" spc="-45">
                <a:latin typeface="Arial MT"/>
                <a:cs typeface="Arial MT"/>
              </a:rPr>
              <a:t>consequentemente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5">
                <a:latin typeface="Arial MT"/>
                <a:cs typeface="Arial MT"/>
              </a:rPr>
              <a:t>gasto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com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contrato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limpeza </a:t>
            </a:r>
            <a:r>
              <a:rPr dirty="0" sz="1500">
                <a:latin typeface="Arial MT"/>
                <a:cs typeface="Arial MT"/>
              </a:rPr>
              <a:t>por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metro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quadrado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também</a:t>
            </a:r>
            <a:r>
              <a:rPr dirty="0" sz="1500" spc="-30">
                <a:latin typeface="Arial MT"/>
                <a:cs typeface="Arial MT"/>
              </a:rPr>
              <a:t> superou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meta.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077713" y="4347486"/>
            <a:ext cx="10871835" cy="25419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heavy" sz="15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Vigilância:</a:t>
            </a:r>
            <a:endParaRPr sz="15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500" spc="-95">
                <a:latin typeface="Arial MT"/>
                <a:cs typeface="Arial MT"/>
              </a:rPr>
              <a:t>Os</a:t>
            </a:r>
            <a:r>
              <a:rPr dirty="0" sz="1500" spc="-10">
                <a:latin typeface="Arial MT"/>
                <a:cs typeface="Arial MT"/>
              </a:rPr>
              <a:t> </a:t>
            </a:r>
            <a:r>
              <a:rPr dirty="0" sz="1500" spc="-70">
                <a:latin typeface="Arial MT"/>
                <a:cs typeface="Arial MT"/>
              </a:rPr>
              <a:t>gastos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com</a:t>
            </a:r>
            <a:r>
              <a:rPr dirty="0" sz="1500" spc="-8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contrato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vigilância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armada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desarmada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atingiram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meta.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Embora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indicador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11.3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55">
                <a:latin typeface="Arial MT"/>
                <a:cs typeface="Arial MT"/>
              </a:rPr>
              <a:t>esteja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com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status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meta </a:t>
            </a:r>
            <a:r>
              <a:rPr dirty="0" sz="1500" spc="-35">
                <a:latin typeface="Arial MT"/>
                <a:cs typeface="Arial MT"/>
              </a:rPr>
              <a:t>não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atingida,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40">
                <a:latin typeface="Arial MT"/>
                <a:cs typeface="Arial MT"/>
              </a:rPr>
              <a:t>deve-</a:t>
            </a:r>
            <a:r>
              <a:rPr dirty="0" sz="1500" spc="-110">
                <a:latin typeface="Arial MT"/>
                <a:cs typeface="Arial MT"/>
              </a:rPr>
              <a:t>se</a:t>
            </a:r>
            <a:r>
              <a:rPr dirty="0" sz="1500" spc="-1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considerar </a:t>
            </a:r>
            <a:r>
              <a:rPr dirty="0" sz="1500" spc="-30">
                <a:latin typeface="Arial MT"/>
                <a:cs typeface="Arial MT"/>
              </a:rPr>
              <a:t>que </a:t>
            </a:r>
            <a:r>
              <a:rPr dirty="0" sz="1500" spc="-55">
                <a:latin typeface="Arial MT"/>
                <a:cs typeface="Arial MT"/>
              </a:rPr>
              <a:t>havia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179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vigilantes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45">
                <a:latin typeface="Arial MT"/>
                <a:cs typeface="Arial MT"/>
              </a:rPr>
              <a:t>alocados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45">
                <a:latin typeface="Arial MT"/>
                <a:cs typeface="Arial MT"/>
              </a:rPr>
              <a:t>nos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167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postos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contratados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inicialmente,</a:t>
            </a:r>
            <a:r>
              <a:rPr dirty="0" sz="1500" spc="-30">
                <a:latin typeface="Arial MT"/>
                <a:cs typeface="Arial MT"/>
              </a:rPr>
              <a:t> que</a:t>
            </a:r>
            <a:r>
              <a:rPr dirty="0" sz="1500" spc="-25">
                <a:latin typeface="Arial MT"/>
                <a:cs typeface="Arial MT"/>
              </a:rPr>
              <a:t> prestaram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serviços </a:t>
            </a:r>
            <a:r>
              <a:rPr dirty="0" sz="1500" spc="-20">
                <a:latin typeface="Arial MT"/>
                <a:cs typeface="Arial MT"/>
              </a:rPr>
              <a:t>até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55">
                <a:latin typeface="Arial MT"/>
                <a:cs typeface="Arial MT"/>
              </a:rPr>
              <a:t>31/10/2023.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partir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55">
                <a:latin typeface="Arial MT"/>
                <a:cs typeface="Arial MT"/>
              </a:rPr>
              <a:t>01/11/2023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entrou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em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vigor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Termo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Aditivo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que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reduziu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dois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postos,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65">
                <a:latin typeface="Arial MT"/>
                <a:cs typeface="Arial MT"/>
              </a:rPr>
              <a:t>passando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para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177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vigilantes.</a:t>
            </a:r>
            <a:endParaRPr sz="1500">
              <a:latin typeface="Arial MT"/>
              <a:cs typeface="Arial MT"/>
            </a:endParaRPr>
          </a:p>
          <a:p>
            <a:pPr marL="12700" marR="28575">
              <a:lnSpc>
                <a:spcPct val="100000"/>
              </a:lnSpc>
            </a:pPr>
            <a:r>
              <a:rPr dirty="0" sz="1500" spc="-20">
                <a:latin typeface="Arial MT"/>
                <a:cs typeface="Arial MT"/>
              </a:rPr>
              <a:t>Proporcionalmente,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então,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indicador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55">
                <a:latin typeface="Arial MT"/>
                <a:cs typeface="Arial MT"/>
              </a:rPr>
              <a:t>R$/pessoas</a:t>
            </a:r>
            <a:r>
              <a:rPr dirty="0" sz="1500" spc="-30">
                <a:latin typeface="Arial MT"/>
                <a:cs typeface="Arial MT"/>
              </a:rPr>
              <a:t> realizado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em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2023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é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125">
                <a:latin typeface="Arial MT"/>
                <a:cs typeface="Arial MT"/>
              </a:rPr>
              <a:t>R$</a:t>
            </a:r>
            <a:r>
              <a:rPr dirty="0" sz="1500" spc="-1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67.215,49,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portanto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dentro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da </a:t>
            </a:r>
            <a:r>
              <a:rPr dirty="0" sz="1500">
                <a:latin typeface="Arial MT"/>
                <a:cs typeface="Arial MT"/>
              </a:rPr>
              <a:t>meta.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respeito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da </a:t>
            </a:r>
            <a:r>
              <a:rPr dirty="0" sz="1500" spc="-35">
                <a:latin typeface="Arial MT"/>
                <a:cs typeface="Arial MT"/>
              </a:rPr>
              <a:t>vigilância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eletrônica,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55">
                <a:latin typeface="Arial MT"/>
                <a:cs typeface="Arial MT"/>
              </a:rPr>
              <a:t>cabe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esclarecer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que,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em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2023,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Tribunal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investiu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na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45">
                <a:latin typeface="Arial MT"/>
                <a:cs typeface="Arial MT"/>
              </a:rPr>
              <a:t>aquisição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câmeras </a:t>
            </a:r>
            <a:r>
              <a:rPr dirty="0" sz="1500" spc="-20">
                <a:latin typeface="Arial MT"/>
                <a:cs typeface="Arial MT"/>
              </a:rPr>
              <a:t>para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ampliar</a:t>
            </a:r>
            <a:r>
              <a:rPr dirty="0" sz="1500" spc="-50">
                <a:latin typeface="Arial MT"/>
                <a:cs typeface="Arial MT"/>
              </a:rPr>
              <a:t> os </a:t>
            </a:r>
            <a:r>
              <a:rPr dirty="0" sz="1500" spc="-60">
                <a:latin typeface="Arial MT"/>
                <a:cs typeface="Arial MT"/>
              </a:rPr>
              <a:t>sistemas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CFTV, </a:t>
            </a:r>
            <a:r>
              <a:rPr dirty="0" sz="1500">
                <a:latin typeface="Arial MT"/>
                <a:cs typeface="Arial MT"/>
              </a:rPr>
              <a:t>cobrindo</a:t>
            </a:r>
            <a:r>
              <a:rPr dirty="0" sz="1500" spc="-75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100%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80">
                <a:latin typeface="Arial MT"/>
                <a:cs typeface="Arial MT"/>
              </a:rPr>
              <a:t>das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 spc="-45">
                <a:latin typeface="Arial MT"/>
                <a:cs typeface="Arial MT"/>
              </a:rPr>
              <a:t>unidades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Estado.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Também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foram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40">
                <a:latin typeface="Arial MT"/>
                <a:cs typeface="Arial MT"/>
              </a:rPr>
              <a:t>realizados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investimentos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em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novos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portais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detectores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metais</a:t>
            </a:r>
            <a:r>
              <a:rPr dirty="0" sz="1500" spc="-50">
                <a:latin typeface="Arial MT"/>
                <a:cs typeface="Arial MT"/>
              </a:rPr>
              <a:t> e </a:t>
            </a:r>
            <a:r>
              <a:rPr dirty="0" sz="1500" spc="-40">
                <a:latin typeface="Arial MT"/>
                <a:cs typeface="Arial MT"/>
              </a:rPr>
              <a:t>equipamentos</a:t>
            </a:r>
            <a:r>
              <a:rPr dirty="0" sz="1500" spc="-6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95">
                <a:latin typeface="Arial MT"/>
                <a:cs typeface="Arial MT"/>
              </a:rPr>
              <a:t>RX,</a:t>
            </a:r>
            <a:r>
              <a:rPr dirty="0" sz="1500" spc="-1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atendendo </a:t>
            </a:r>
            <a:r>
              <a:rPr dirty="0" sz="1500" spc="-40">
                <a:latin typeface="Arial MT"/>
                <a:cs typeface="Arial MT"/>
              </a:rPr>
              <a:t>resoluções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CSJT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CNJ.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70">
                <a:latin typeface="Arial MT"/>
                <a:cs typeface="Arial MT"/>
              </a:rPr>
              <a:t>Estes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investimentos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65">
                <a:latin typeface="Arial MT"/>
                <a:cs typeface="Arial MT"/>
              </a:rPr>
              <a:t>somados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a</a:t>
            </a:r>
            <a:r>
              <a:rPr dirty="0" sz="1500" spc="-40">
                <a:latin typeface="Arial MT"/>
                <a:cs typeface="Arial MT"/>
              </a:rPr>
              <a:t> renovação dos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60">
                <a:latin typeface="Arial MT"/>
                <a:cs typeface="Arial MT"/>
              </a:rPr>
              <a:t>sistemas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alarme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de </a:t>
            </a:r>
            <a:r>
              <a:rPr dirty="0" sz="1500" spc="-10">
                <a:latin typeface="Arial MT"/>
                <a:cs typeface="Arial MT"/>
              </a:rPr>
              <a:t>intrusão</a:t>
            </a:r>
            <a:r>
              <a:rPr dirty="0" sz="1500" spc="-9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em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45">
                <a:latin typeface="Arial MT"/>
                <a:cs typeface="Arial MT"/>
              </a:rPr>
              <a:t>unidades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Estado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não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65">
                <a:latin typeface="Arial MT"/>
                <a:cs typeface="Arial MT"/>
              </a:rPr>
              <a:t>estavam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incluídos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na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meta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proposta.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É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importante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destacar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que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60">
                <a:latin typeface="Arial MT"/>
                <a:cs typeface="Arial MT"/>
              </a:rPr>
              <a:t>sistemas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CFTV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alarme</a:t>
            </a:r>
            <a:r>
              <a:rPr dirty="0" sz="1500" spc="500">
                <a:latin typeface="Arial MT"/>
                <a:cs typeface="Arial MT"/>
              </a:rPr>
              <a:t> </a:t>
            </a:r>
            <a:r>
              <a:rPr dirty="0" sz="1500" spc="-45">
                <a:latin typeface="Arial MT"/>
                <a:cs typeface="Arial MT"/>
              </a:rPr>
              <a:t>nos</a:t>
            </a:r>
            <a:r>
              <a:rPr dirty="0" sz="1500" spc="-6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permitem</a:t>
            </a:r>
            <a:r>
              <a:rPr dirty="0" sz="1500" spc="-6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manter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os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70">
                <a:latin typeface="Arial MT"/>
                <a:cs typeface="Arial MT"/>
              </a:rPr>
              <a:t>gastos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com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vigilância armada </a:t>
            </a:r>
            <a:r>
              <a:rPr dirty="0" sz="1500" spc="-45">
                <a:latin typeface="Arial MT"/>
                <a:cs typeface="Arial MT"/>
              </a:rPr>
              <a:t>nos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60">
                <a:latin typeface="Arial MT"/>
                <a:cs typeface="Arial MT"/>
              </a:rPr>
              <a:t>níveis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atuais.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65">
                <a:latin typeface="Arial MT"/>
                <a:cs typeface="Arial MT"/>
              </a:rPr>
              <a:t>Para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2024,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planeja-</a:t>
            </a:r>
            <a:r>
              <a:rPr dirty="0" sz="1500" spc="-110">
                <a:latin typeface="Arial MT"/>
                <a:cs typeface="Arial MT"/>
              </a:rPr>
              <a:t>se</a:t>
            </a:r>
            <a:r>
              <a:rPr dirty="0" sz="1500" spc="-1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ajustar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14">
                <a:latin typeface="Arial MT"/>
                <a:cs typeface="Arial MT"/>
              </a:rPr>
              <a:t>as</a:t>
            </a:r>
            <a:r>
              <a:rPr dirty="0" sz="1500" spc="-1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metas,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considerando </a:t>
            </a:r>
            <a:r>
              <a:rPr dirty="0" sz="1500" spc="-35">
                <a:latin typeface="Arial MT"/>
                <a:cs typeface="Arial MT"/>
              </a:rPr>
              <a:t>investimentos</a:t>
            </a:r>
            <a:r>
              <a:rPr dirty="0" sz="1500" spc="-6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em</a:t>
            </a:r>
            <a:r>
              <a:rPr dirty="0" sz="1500" spc="-55">
                <a:latin typeface="Arial MT"/>
                <a:cs typeface="Arial MT"/>
              </a:rPr>
              <a:t> segurança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40">
                <a:latin typeface="Arial MT"/>
                <a:cs typeface="Arial MT"/>
              </a:rPr>
              <a:t>renovação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parque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atual.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077713" y="7090685"/>
            <a:ext cx="10912475" cy="23133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heavy" sz="15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Telefonia:</a:t>
            </a:r>
            <a:endParaRPr sz="1500">
              <a:latin typeface="Arial"/>
              <a:cs typeface="Arial"/>
            </a:endParaRPr>
          </a:p>
          <a:p>
            <a:pPr marL="12700" marR="143510">
              <a:lnSpc>
                <a:spcPct val="100000"/>
              </a:lnSpc>
            </a:pPr>
            <a:r>
              <a:rPr dirty="0" sz="1500" spc="-90">
                <a:latin typeface="Arial MT"/>
                <a:cs typeface="Arial MT"/>
              </a:rPr>
              <a:t>Os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 spc="-60">
                <a:latin typeface="Arial MT"/>
                <a:cs typeface="Arial MT"/>
              </a:rPr>
              <a:t>gastos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com</a:t>
            </a:r>
            <a:r>
              <a:rPr dirty="0" sz="1500" spc="-10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telefonia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fixa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foram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inferiores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90">
                <a:latin typeface="Arial MT"/>
                <a:cs typeface="Arial MT"/>
              </a:rPr>
              <a:t>à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meta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em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razão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redução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40">
                <a:latin typeface="Arial MT"/>
                <a:cs typeface="Arial MT"/>
              </a:rPr>
              <a:t>uso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“siga-</a:t>
            </a:r>
            <a:r>
              <a:rPr dirty="0" sz="1500">
                <a:latin typeface="Arial MT"/>
                <a:cs typeface="Arial MT"/>
              </a:rPr>
              <a:t>me”,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bastante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utilizado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40">
                <a:latin typeface="Arial MT"/>
                <a:cs typeface="Arial MT"/>
              </a:rPr>
              <a:t>nos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anos imediatamente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anteriores,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por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45">
                <a:latin typeface="Arial MT"/>
                <a:cs typeface="Arial MT"/>
              </a:rPr>
              <a:t>consequência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da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pandemia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trabalho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remoto.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Além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disso,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houve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queda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no</a:t>
            </a:r>
            <a:r>
              <a:rPr dirty="0" sz="1500" spc="-40">
                <a:latin typeface="Arial MT"/>
                <a:cs typeface="Arial MT"/>
              </a:rPr>
              <a:t> uso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serviço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de </a:t>
            </a:r>
            <a:r>
              <a:rPr dirty="0" sz="1500">
                <a:latin typeface="Arial MT"/>
                <a:cs typeface="Arial MT"/>
              </a:rPr>
              <a:t>telefonia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fixa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pelos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usuários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internos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Tribunal,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possivelmente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em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razão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mudança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de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cultura,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já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que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atualmente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intensificou- </a:t>
            </a:r>
            <a:r>
              <a:rPr dirty="0" sz="1500" spc="-100">
                <a:latin typeface="Arial MT"/>
                <a:cs typeface="Arial MT"/>
              </a:rPr>
              <a:t>se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85">
                <a:latin typeface="Arial MT"/>
                <a:cs typeface="Arial MT"/>
              </a:rPr>
              <a:t> </a:t>
            </a:r>
            <a:r>
              <a:rPr dirty="0" sz="1500" spc="-40">
                <a:latin typeface="Arial MT"/>
                <a:cs typeface="Arial MT"/>
              </a:rPr>
              <a:t>uso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de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ferramentas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de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mensagens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instantâneas,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como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hangouts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whatsapp.</a:t>
            </a:r>
            <a:endParaRPr sz="15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5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</a:pPr>
            <a:r>
              <a:rPr dirty="0" sz="1500" spc="-10">
                <a:latin typeface="Arial MT"/>
                <a:cs typeface="Arial MT"/>
              </a:rPr>
              <a:t>Quanto</a:t>
            </a:r>
            <a:r>
              <a:rPr dirty="0" sz="1500" spc="-95">
                <a:latin typeface="Arial MT"/>
                <a:cs typeface="Arial MT"/>
              </a:rPr>
              <a:t> </a:t>
            </a:r>
            <a:r>
              <a:rPr dirty="0" sz="1500" spc="-70">
                <a:latin typeface="Arial MT"/>
                <a:cs typeface="Arial MT"/>
              </a:rPr>
              <a:t>aos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60">
                <a:latin typeface="Arial MT"/>
                <a:cs typeface="Arial MT"/>
              </a:rPr>
              <a:t>gastos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com</a:t>
            </a:r>
            <a:r>
              <a:rPr dirty="0" sz="1500" spc="-8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telefonia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móvel,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durante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todo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ano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de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2023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110">
                <a:latin typeface="Arial MT"/>
                <a:cs typeface="Arial MT"/>
              </a:rPr>
              <a:t>as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faturas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ficaram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até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45">
                <a:latin typeface="Arial MT"/>
                <a:cs typeface="Arial MT"/>
              </a:rPr>
              <a:t>mesmo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40">
                <a:latin typeface="Arial MT"/>
                <a:cs typeface="Arial MT"/>
              </a:rPr>
              <a:t>abaixo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valor</a:t>
            </a:r>
            <a:r>
              <a:rPr dirty="0" sz="1500" spc="-55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estimado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no</a:t>
            </a:r>
            <a:r>
              <a:rPr dirty="0" sz="1500" spc="500">
                <a:latin typeface="Arial MT"/>
                <a:cs typeface="Arial MT"/>
              </a:rPr>
              <a:t> </a:t>
            </a:r>
            <a:r>
              <a:rPr dirty="0" sz="1500" spc="-105">
                <a:latin typeface="Arial MT"/>
                <a:cs typeface="Arial MT"/>
              </a:rPr>
              <a:t>PLS,</a:t>
            </a:r>
            <a:r>
              <a:rPr dirty="0" sz="1500" spc="-20">
                <a:latin typeface="Arial MT"/>
                <a:cs typeface="Arial MT"/>
              </a:rPr>
              <a:t> devido</a:t>
            </a:r>
            <a:r>
              <a:rPr dirty="0" sz="1500" spc="-85">
                <a:latin typeface="Arial MT"/>
                <a:cs typeface="Arial MT"/>
              </a:rPr>
              <a:t> </a:t>
            </a:r>
            <a:r>
              <a:rPr dirty="0" sz="1500" spc="-110">
                <a:latin typeface="Arial MT"/>
                <a:cs typeface="Arial MT"/>
              </a:rPr>
              <a:t>às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 spc="-70">
                <a:latin typeface="Arial MT"/>
                <a:cs typeface="Arial MT"/>
              </a:rPr>
              <a:t>suspensões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temporárias</a:t>
            </a:r>
            <a:r>
              <a:rPr dirty="0" sz="1500" spc="-8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de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linhas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não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5">
                <a:latin typeface="Arial MT"/>
                <a:cs typeface="Arial MT"/>
              </a:rPr>
              <a:t>utilizadas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durante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45">
                <a:latin typeface="Arial MT"/>
                <a:cs typeface="Arial MT"/>
              </a:rPr>
              <a:t>alguns </a:t>
            </a:r>
            <a:r>
              <a:rPr dirty="0" sz="1500" spc="-20">
                <a:latin typeface="Arial MT"/>
                <a:cs typeface="Arial MT"/>
              </a:rPr>
              <a:t>períodos.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No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entanto,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no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55">
                <a:latin typeface="Arial MT"/>
                <a:cs typeface="Arial MT"/>
              </a:rPr>
              <a:t>segundo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35">
                <a:latin typeface="Arial MT"/>
                <a:cs typeface="Arial MT"/>
              </a:rPr>
              <a:t>semestre</a:t>
            </a:r>
            <a:r>
              <a:rPr dirty="0" sz="1500" spc="-4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de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r>
              <a:rPr dirty="0" sz="1500" spc="500">
                <a:latin typeface="Arial MT"/>
                <a:cs typeface="Arial MT"/>
              </a:rPr>
              <a:t> </a:t>
            </a:r>
            <a:r>
              <a:rPr dirty="0" sz="1500" spc="-90">
                <a:latin typeface="Arial MT"/>
                <a:cs typeface="Arial MT"/>
              </a:rPr>
              <a:t>a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contratada</a:t>
            </a:r>
            <a:r>
              <a:rPr dirty="0" sz="1500" spc="-5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solicitou</a:t>
            </a:r>
            <a:r>
              <a:rPr dirty="0" sz="1500" spc="-25">
                <a:latin typeface="Arial MT"/>
                <a:cs typeface="Arial MT"/>
              </a:rPr>
              <a:t> reajuste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retroativo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90">
                <a:latin typeface="Arial MT"/>
                <a:cs typeface="Arial MT"/>
              </a:rPr>
              <a:t>a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março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2022.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Em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dezembro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de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2023,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então,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foi</a:t>
            </a:r>
            <a:r>
              <a:rPr dirty="0" sz="1500" spc="-25">
                <a:latin typeface="Arial MT"/>
                <a:cs typeface="Arial MT"/>
              </a:rPr>
              <a:t> pago,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90">
                <a:latin typeface="Arial MT"/>
                <a:cs typeface="Arial MT"/>
              </a:rPr>
              <a:t>a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título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de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reajuste,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valor</a:t>
            </a:r>
            <a:r>
              <a:rPr dirty="0" sz="1500" spc="500">
                <a:latin typeface="Arial MT"/>
                <a:cs typeface="Arial MT"/>
              </a:rPr>
              <a:t>  </a:t>
            </a:r>
            <a:r>
              <a:rPr dirty="0" sz="1500">
                <a:latin typeface="Arial MT"/>
                <a:cs typeface="Arial MT"/>
              </a:rPr>
              <a:t>total</a:t>
            </a:r>
            <a:r>
              <a:rPr dirty="0" sz="1500" spc="-7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de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114">
                <a:latin typeface="Arial MT"/>
                <a:cs typeface="Arial MT"/>
              </a:rPr>
              <a:t>R$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84.489,98,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que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fez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com</a:t>
            </a:r>
            <a:r>
              <a:rPr dirty="0" sz="1500" spc="-4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que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valor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40">
                <a:latin typeface="Arial MT"/>
                <a:cs typeface="Arial MT"/>
              </a:rPr>
              <a:t>gasto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>
                <a:latin typeface="Arial MT"/>
                <a:cs typeface="Arial MT"/>
              </a:rPr>
              <a:t>no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30">
                <a:latin typeface="Arial MT"/>
                <a:cs typeface="Arial MT"/>
              </a:rPr>
              <a:t>ano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60">
                <a:latin typeface="Arial MT"/>
                <a:cs typeface="Arial MT"/>
              </a:rPr>
              <a:t>superasse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90">
                <a:latin typeface="Arial MT"/>
                <a:cs typeface="Arial MT"/>
              </a:rPr>
              <a:t>a</a:t>
            </a:r>
            <a:r>
              <a:rPr dirty="0" sz="1500" spc="-20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meta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10">
                <a:latin typeface="Arial MT"/>
                <a:cs typeface="Arial MT"/>
              </a:rPr>
              <a:t>prevista.</a:t>
            </a:r>
            <a:endParaRPr sz="1500">
              <a:latin typeface="Arial MT"/>
              <a:cs typeface="Arial MT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12" name="object 12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81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68"/>
                  </a:lnTo>
                  <a:lnTo>
                    <a:pt x="8128190" y="186385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17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85"/>
                  </a:lnTo>
                  <a:lnTo>
                    <a:pt x="8759850" y="214668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81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17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73C35E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112604"/>
            <a:ext cx="4575175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300" b="1">
                <a:latin typeface="Arial"/>
                <a:cs typeface="Arial"/>
              </a:rPr>
              <a:t>Veículos</a:t>
            </a:r>
            <a:r>
              <a:rPr dirty="0" sz="6400" spc="-225" b="1">
                <a:latin typeface="Arial"/>
                <a:cs typeface="Arial"/>
              </a:rPr>
              <a:t> </a:t>
            </a:r>
            <a:r>
              <a:rPr dirty="0" sz="6400" spc="-50" b="1">
                <a:latin typeface="Arial"/>
                <a:cs typeface="Arial"/>
              </a:rPr>
              <a:t>e </a:t>
            </a:r>
            <a:r>
              <a:rPr dirty="0" sz="6400" spc="-275" b="1">
                <a:latin typeface="Arial"/>
                <a:cs typeface="Arial"/>
              </a:rPr>
              <a:t>Combustível</a:t>
            </a:r>
            <a:endParaRPr sz="64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5709329" y="1047496"/>
            <a:ext cx="1475740" cy="1475740"/>
            <a:chOff x="15709329" y="1047496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5709329" y="1047496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FBC2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5971785" y="1310533"/>
              <a:ext cx="946785" cy="946150"/>
            </a:xfrm>
            <a:custGeom>
              <a:avLst/>
              <a:gdLst/>
              <a:ahLst/>
              <a:cxnLst/>
              <a:rect l="l" t="t" r="r" b="b"/>
              <a:pathLst>
                <a:path w="946784" h="946150">
                  <a:moveTo>
                    <a:pt x="487565" y="945842"/>
                  </a:moveTo>
                  <a:lnTo>
                    <a:pt x="466836" y="945842"/>
                  </a:lnTo>
                  <a:lnTo>
                    <a:pt x="461462" y="942019"/>
                  </a:lnTo>
                  <a:lnTo>
                    <a:pt x="456616" y="935293"/>
                  </a:lnTo>
                  <a:lnTo>
                    <a:pt x="454808" y="928132"/>
                  </a:lnTo>
                  <a:lnTo>
                    <a:pt x="454808" y="808933"/>
                  </a:lnTo>
                  <a:lnTo>
                    <a:pt x="456453" y="801772"/>
                  </a:lnTo>
                  <a:lnTo>
                    <a:pt x="461028" y="795046"/>
                  </a:lnTo>
                  <a:lnTo>
                    <a:pt x="467990" y="790055"/>
                  </a:lnTo>
                  <a:lnTo>
                    <a:pt x="476796" y="788102"/>
                  </a:lnTo>
                  <a:lnTo>
                    <a:pt x="485114" y="789892"/>
                  </a:lnTo>
                  <a:lnTo>
                    <a:pt x="492130" y="794612"/>
                  </a:lnTo>
                  <a:lnTo>
                    <a:pt x="496976" y="801284"/>
                  </a:lnTo>
                  <a:lnTo>
                    <a:pt x="498784" y="808933"/>
                  </a:lnTo>
                  <a:lnTo>
                    <a:pt x="498784" y="928132"/>
                  </a:lnTo>
                  <a:lnTo>
                    <a:pt x="497244" y="935293"/>
                  </a:lnTo>
                  <a:lnTo>
                    <a:pt x="497138" y="935781"/>
                  </a:lnTo>
                  <a:lnTo>
                    <a:pt x="492564" y="942453"/>
                  </a:lnTo>
                  <a:lnTo>
                    <a:pt x="487565" y="945842"/>
                  </a:lnTo>
                  <a:close/>
                </a:path>
                <a:path w="946784" h="946150">
                  <a:moveTo>
                    <a:pt x="474481" y="160019"/>
                  </a:moveTo>
                  <a:lnTo>
                    <a:pt x="466163" y="158749"/>
                  </a:lnTo>
                  <a:lnTo>
                    <a:pt x="459147" y="153669"/>
                  </a:lnTo>
                  <a:lnTo>
                    <a:pt x="454301" y="146049"/>
                  </a:lnTo>
                  <a:lnTo>
                    <a:pt x="452493" y="138429"/>
                  </a:lnTo>
                  <a:lnTo>
                    <a:pt x="452493" y="20319"/>
                  </a:lnTo>
                  <a:lnTo>
                    <a:pt x="454139" y="12699"/>
                  </a:lnTo>
                  <a:lnTo>
                    <a:pt x="458713" y="6349"/>
                  </a:lnTo>
                  <a:lnTo>
                    <a:pt x="465675" y="1269"/>
                  </a:lnTo>
                  <a:lnTo>
                    <a:pt x="474481" y="0"/>
                  </a:lnTo>
                  <a:lnTo>
                    <a:pt x="482799" y="1269"/>
                  </a:lnTo>
                  <a:lnTo>
                    <a:pt x="489815" y="6349"/>
                  </a:lnTo>
                  <a:lnTo>
                    <a:pt x="494661" y="12699"/>
                  </a:lnTo>
                  <a:lnTo>
                    <a:pt x="496469" y="20319"/>
                  </a:lnTo>
                  <a:lnTo>
                    <a:pt x="496469" y="139699"/>
                  </a:lnTo>
                  <a:lnTo>
                    <a:pt x="494824" y="147319"/>
                  </a:lnTo>
                  <a:lnTo>
                    <a:pt x="490249" y="153669"/>
                  </a:lnTo>
                  <a:lnTo>
                    <a:pt x="483287" y="158749"/>
                  </a:lnTo>
                  <a:lnTo>
                    <a:pt x="474481" y="160019"/>
                  </a:lnTo>
                  <a:close/>
                </a:path>
                <a:path w="946784" h="946150">
                  <a:moveTo>
                    <a:pt x="309968" y="204469"/>
                  </a:moveTo>
                  <a:lnTo>
                    <a:pt x="229139" y="91439"/>
                  </a:lnTo>
                  <a:lnTo>
                    <a:pt x="227168" y="83819"/>
                  </a:lnTo>
                  <a:lnTo>
                    <a:pt x="228127" y="76199"/>
                  </a:lnTo>
                  <a:lnTo>
                    <a:pt x="231906" y="67309"/>
                  </a:lnTo>
                  <a:lnTo>
                    <a:pt x="238398" y="62229"/>
                  </a:lnTo>
                  <a:lnTo>
                    <a:pt x="246842" y="58419"/>
                  </a:lnTo>
                  <a:lnTo>
                    <a:pt x="255612" y="59689"/>
                  </a:lnTo>
                  <a:lnTo>
                    <a:pt x="263297" y="62229"/>
                  </a:lnTo>
                  <a:lnTo>
                    <a:pt x="268487" y="68579"/>
                  </a:lnTo>
                  <a:lnTo>
                    <a:pt x="327508" y="172719"/>
                  </a:lnTo>
                  <a:lnTo>
                    <a:pt x="329479" y="180339"/>
                  </a:lnTo>
                  <a:lnTo>
                    <a:pt x="328520" y="187959"/>
                  </a:lnTo>
                  <a:lnTo>
                    <a:pt x="324741" y="195579"/>
                  </a:lnTo>
                  <a:lnTo>
                    <a:pt x="318249" y="201929"/>
                  </a:lnTo>
                  <a:lnTo>
                    <a:pt x="309968" y="204469"/>
                  </a:lnTo>
                  <a:close/>
                </a:path>
                <a:path w="946784" h="946150">
                  <a:moveTo>
                    <a:pt x="638995" y="203199"/>
                  </a:moveTo>
                  <a:lnTo>
                    <a:pt x="630713" y="200659"/>
                  </a:lnTo>
                  <a:lnTo>
                    <a:pt x="624221" y="195579"/>
                  </a:lnTo>
                  <a:lnTo>
                    <a:pt x="620442" y="187959"/>
                  </a:lnTo>
                  <a:lnTo>
                    <a:pt x="619484" y="179069"/>
                  </a:lnTo>
                  <a:lnTo>
                    <a:pt x="621455" y="171449"/>
                  </a:lnTo>
                  <a:lnTo>
                    <a:pt x="680476" y="67309"/>
                  </a:lnTo>
                  <a:lnTo>
                    <a:pt x="685665" y="62229"/>
                  </a:lnTo>
                  <a:lnTo>
                    <a:pt x="693350" y="58419"/>
                  </a:lnTo>
                  <a:lnTo>
                    <a:pt x="702120" y="58419"/>
                  </a:lnTo>
                  <a:lnTo>
                    <a:pt x="710565" y="60959"/>
                  </a:lnTo>
                  <a:lnTo>
                    <a:pt x="717545" y="66039"/>
                  </a:lnTo>
                  <a:lnTo>
                    <a:pt x="721270" y="73659"/>
                  </a:lnTo>
                  <a:lnTo>
                    <a:pt x="721957" y="82549"/>
                  </a:lnTo>
                  <a:lnTo>
                    <a:pt x="719823" y="90169"/>
                  </a:lnTo>
                  <a:lnTo>
                    <a:pt x="660802" y="194309"/>
                  </a:lnTo>
                  <a:lnTo>
                    <a:pt x="655124" y="199389"/>
                  </a:lnTo>
                  <a:lnTo>
                    <a:pt x="647493" y="201929"/>
                  </a:lnTo>
                  <a:lnTo>
                    <a:pt x="638995" y="203199"/>
                  </a:lnTo>
                  <a:close/>
                </a:path>
                <a:path w="946784" h="946150">
                  <a:moveTo>
                    <a:pt x="474481" y="749299"/>
                  </a:moveTo>
                  <a:lnTo>
                    <a:pt x="425492" y="745489"/>
                  </a:lnTo>
                  <a:lnTo>
                    <a:pt x="379340" y="731519"/>
                  </a:lnTo>
                  <a:lnTo>
                    <a:pt x="336809" y="712469"/>
                  </a:lnTo>
                  <a:lnTo>
                    <a:pt x="298677" y="684529"/>
                  </a:lnTo>
                  <a:lnTo>
                    <a:pt x="265728" y="651509"/>
                  </a:lnTo>
                  <a:lnTo>
                    <a:pt x="238741" y="613409"/>
                  </a:lnTo>
                  <a:lnTo>
                    <a:pt x="218497" y="571499"/>
                  </a:lnTo>
                  <a:lnTo>
                    <a:pt x="205778" y="525779"/>
                  </a:lnTo>
                  <a:lnTo>
                    <a:pt x="201365" y="476249"/>
                  </a:lnTo>
                  <a:lnTo>
                    <a:pt x="205778" y="426719"/>
                  </a:lnTo>
                  <a:lnTo>
                    <a:pt x="218497" y="380999"/>
                  </a:lnTo>
                  <a:lnTo>
                    <a:pt x="238741" y="339089"/>
                  </a:lnTo>
                  <a:lnTo>
                    <a:pt x="265728" y="300989"/>
                  </a:lnTo>
                  <a:lnTo>
                    <a:pt x="298677" y="267969"/>
                  </a:lnTo>
                  <a:lnTo>
                    <a:pt x="336809" y="240029"/>
                  </a:lnTo>
                  <a:lnTo>
                    <a:pt x="379340" y="219709"/>
                  </a:lnTo>
                  <a:lnTo>
                    <a:pt x="425492" y="207009"/>
                  </a:lnTo>
                  <a:lnTo>
                    <a:pt x="474481" y="203199"/>
                  </a:lnTo>
                  <a:lnTo>
                    <a:pt x="523776" y="207009"/>
                  </a:lnTo>
                  <a:lnTo>
                    <a:pt x="570089" y="219709"/>
                  </a:lnTo>
                  <a:lnTo>
                    <a:pt x="612668" y="240029"/>
                  </a:lnTo>
                  <a:lnTo>
                    <a:pt x="650761" y="266699"/>
                  </a:lnTo>
                  <a:lnTo>
                    <a:pt x="676034" y="292099"/>
                  </a:lnTo>
                  <a:lnTo>
                    <a:pt x="475638" y="292099"/>
                  </a:lnTo>
                  <a:lnTo>
                    <a:pt x="467501" y="293369"/>
                  </a:lnTo>
                  <a:lnTo>
                    <a:pt x="460883" y="298449"/>
                  </a:lnTo>
                  <a:lnTo>
                    <a:pt x="456435" y="303529"/>
                  </a:lnTo>
                  <a:lnTo>
                    <a:pt x="454808" y="311149"/>
                  </a:lnTo>
                  <a:lnTo>
                    <a:pt x="454808" y="337819"/>
                  </a:lnTo>
                  <a:lnTo>
                    <a:pt x="431662" y="337819"/>
                  </a:lnTo>
                  <a:lnTo>
                    <a:pt x="391700" y="356869"/>
                  </a:lnTo>
                  <a:lnTo>
                    <a:pt x="360201" y="387349"/>
                  </a:lnTo>
                  <a:lnTo>
                    <a:pt x="339551" y="426719"/>
                  </a:lnTo>
                  <a:lnTo>
                    <a:pt x="332137" y="472439"/>
                  </a:lnTo>
                  <a:lnTo>
                    <a:pt x="339386" y="518159"/>
                  </a:lnTo>
                  <a:lnTo>
                    <a:pt x="359578" y="556259"/>
                  </a:lnTo>
                  <a:lnTo>
                    <a:pt x="390380" y="588009"/>
                  </a:lnTo>
                  <a:lnTo>
                    <a:pt x="429459" y="608329"/>
                  </a:lnTo>
                  <a:lnTo>
                    <a:pt x="474481" y="614679"/>
                  </a:lnTo>
                  <a:lnTo>
                    <a:pt x="709322" y="614679"/>
                  </a:lnTo>
                  <a:lnTo>
                    <a:pt x="683235" y="651509"/>
                  </a:lnTo>
                  <a:lnTo>
                    <a:pt x="650285" y="684529"/>
                  </a:lnTo>
                  <a:lnTo>
                    <a:pt x="612154" y="712469"/>
                  </a:lnTo>
                  <a:lnTo>
                    <a:pt x="569622" y="731519"/>
                  </a:lnTo>
                  <a:lnTo>
                    <a:pt x="523471" y="745489"/>
                  </a:lnTo>
                  <a:lnTo>
                    <a:pt x="474481" y="749299"/>
                  </a:lnTo>
                  <a:close/>
                </a:path>
                <a:path w="946784" h="946150">
                  <a:moveTo>
                    <a:pt x="768248" y="327659"/>
                  </a:moveTo>
                  <a:lnTo>
                    <a:pt x="760038" y="326389"/>
                  </a:lnTo>
                  <a:lnTo>
                    <a:pt x="752263" y="322579"/>
                  </a:lnTo>
                  <a:lnTo>
                    <a:pt x="746440" y="316229"/>
                  </a:lnTo>
                  <a:lnTo>
                    <a:pt x="743927" y="308609"/>
                  </a:lnTo>
                  <a:lnTo>
                    <a:pt x="744469" y="300989"/>
                  </a:lnTo>
                  <a:lnTo>
                    <a:pt x="856381" y="227329"/>
                  </a:lnTo>
                  <a:lnTo>
                    <a:pt x="864175" y="224789"/>
                  </a:lnTo>
                  <a:lnTo>
                    <a:pt x="872728" y="226059"/>
                  </a:lnTo>
                  <a:lnTo>
                    <a:pt x="880630" y="229869"/>
                  </a:lnTo>
                  <a:lnTo>
                    <a:pt x="886470" y="236219"/>
                  </a:lnTo>
                  <a:lnTo>
                    <a:pt x="889617" y="245109"/>
                  </a:lnTo>
                  <a:lnTo>
                    <a:pt x="889074" y="253999"/>
                  </a:lnTo>
                  <a:lnTo>
                    <a:pt x="885494" y="261619"/>
                  </a:lnTo>
                  <a:lnTo>
                    <a:pt x="879527" y="266699"/>
                  </a:lnTo>
                  <a:lnTo>
                    <a:pt x="775372" y="325119"/>
                  </a:lnTo>
                  <a:lnTo>
                    <a:pt x="768248" y="327659"/>
                  </a:lnTo>
                  <a:close/>
                </a:path>
                <a:path w="946784" h="946150">
                  <a:moveTo>
                    <a:pt x="180715" y="328929"/>
                  </a:moveTo>
                  <a:lnTo>
                    <a:pt x="69436" y="267969"/>
                  </a:lnTo>
                  <a:lnTo>
                    <a:pt x="59997" y="246379"/>
                  </a:lnTo>
                  <a:lnTo>
                    <a:pt x="62492" y="237489"/>
                  </a:lnTo>
                  <a:lnTo>
                    <a:pt x="68152" y="231139"/>
                  </a:lnTo>
                  <a:lnTo>
                    <a:pt x="75656" y="227329"/>
                  </a:lnTo>
                  <a:lnTo>
                    <a:pt x="83811" y="226059"/>
                  </a:lnTo>
                  <a:lnTo>
                    <a:pt x="91424" y="228599"/>
                  </a:lnTo>
                  <a:lnTo>
                    <a:pt x="195579" y="287019"/>
                  </a:lnTo>
                  <a:lnTo>
                    <a:pt x="200895" y="292099"/>
                  </a:lnTo>
                  <a:lnTo>
                    <a:pt x="204258" y="300989"/>
                  </a:lnTo>
                  <a:lnTo>
                    <a:pt x="205018" y="308609"/>
                  </a:lnTo>
                  <a:lnTo>
                    <a:pt x="202522" y="317499"/>
                  </a:lnTo>
                  <a:lnTo>
                    <a:pt x="196700" y="323849"/>
                  </a:lnTo>
                  <a:lnTo>
                    <a:pt x="188924" y="327659"/>
                  </a:lnTo>
                  <a:lnTo>
                    <a:pt x="180715" y="328929"/>
                  </a:lnTo>
                  <a:close/>
                </a:path>
                <a:path w="946784" h="946150">
                  <a:moveTo>
                    <a:pt x="550723" y="422909"/>
                  </a:moveTo>
                  <a:lnTo>
                    <a:pt x="475638" y="422909"/>
                  </a:lnTo>
                  <a:lnTo>
                    <a:pt x="483107" y="421639"/>
                  </a:lnTo>
                  <a:lnTo>
                    <a:pt x="489381" y="416559"/>
                  </a:lnTo>
                  <a:lnTo>
                    <a:pt x="493703" y="411479"/>
                  </a:lnTo>
                  <a:lnTo>
                    <a:pt x="495312" y="403859"/>
                  </a:lnTo>
                  <a:lnTo>
                    <a:pt x="495312" y="311149"/>
                  </a:lnTo>
                  <a:lnTo>
                    <a:pt x="493866" y="304799"/>
                  </a:lnTo>
                  <a:lnTo>
                    <a:pt x="489815" y="298449"/>
                  </a:lnTo>
                  <a:lnTo>
                    <a:pt x="483595" y="293369"/>
                  </a:lnTo>
                  <a:lnTo>
                    <a:pt x="475638" y="292099"/>
                  </a:lnTo>
                  <a:lnTo>
                    <a:pt x="676034" y="292099"/>
                  </a:lnTo>
                  <a:lnTo>
                    <a:pt x="683616" y="299719"/>
                  </a:lnTo>
                  <a:lnTo>
                    <a:pt x="709584" y="336549"/>
                  </a:lnTo>
                  <a:lnTo>
                    <a:pt x="514986" y="336549"/>
                  </a:lnTo>
                  <a:lnTo>
                    <a:pt x="514986" y="389889"/>
                  </a:lnTo>
                  <a:lnTo>
                    <a:pt x="535636" y="403859"/>
                  </a:lnTo>
                  <a:lnTo>
                    <a:pt x="550723" y="422909"/>
                  </a:lnTo>
                  <a:close/>
                </a:path>
                <a:path w="946784" h="946150">
                  <a:moveTo>
                    <a:pt x="709322" y="614679"/>
                  </a:moveTo>
                  <a:lnTo>
                    <a:pt x="474481" y="614679"/>
                  </a:lnTo>
                  <a:lnTo>
                    <a:pt x="519485" y="608329"/>
                  </a:lnTo>
                  <a:lnTo>
                    <a:pt x="558434" y="588009"/>
                  </a:lnTo>
                  <a:lnTo>
                    <a:pt x="588885" y="556259"/>
                  </a:lnTo>
                  <a:lnTo>
                    <a:pt x="608392" y="516889"/>
                  </a:lnTo>
                  <a:lnTo>
                    <a:pt x="614511" y="471169"/>
                  </a:lnTo>
                  <a:lnTo>
                    <a:pt x="607097" y="425449"/>
                  </a:lnTo>
                  <a:lnTo>
                    <a:pt x="586447" y="386079"/>
                  </a:lnTo>
                  <a:lnTo>
                    <a:pt x="554948" y="355599"/>
                  </a:lnTo>
                  <a:lnTo>
                    <a:pt x="514986" y="336549"/>
                  </a:lnTo>
                  <a:lnTo>
                    <a:pt x="709584" y="336549"/>
                  </a:lnTo>
                  <a:lnTo>
                    <a:pt x="710479" y="337819"/>
                  </a:lnTo>
                  <a:lnTo>
                    <a:pt x="730599" y="380999"/>
                  </a:lnTo>
                  <a:lnTo>
                    <a:pt x="743222" y="426719"/>
                  </a:lnTo>
                  <a:lnTo>
                    <a:pt x="747598" y="476249"/>
                  </a:lnTo>
                  <a:lnTo>
                    <a:pt x="743184" y="525779"/>
                  </a:lnTo>
                  <a:lnTo>
                    <a:pt x="730465" y="571499"/>
                  </a:lnTo>
                  <a:lnTo>
                    <a:pt x="710222" y="613409"/>
                  </a:lnTo>
                  <a:lnTo>
                    <a:pt x="709322" y="614679"/>
                  </a:lnTo>
                  <a:close/>
                </a:path>
                <a:path w="946784" h="946150">
                  <a:moveTo>
                    <a:pt x="473324" y="565149"/>
                  </a:moveTo>
                  <a:lnTo>
                    <a:pt x="437376" y="557529"/>
                  </a:lnTo>
                  <a:lnTo>
                    <a:pt x="407938" y="538479"/>
                  </a:lnTo>
                  <a:lnTo>
                    <a:pt x="388047" y="509269"/>
                  </a:lnTo>
                  <a:lnTo>
                    <a:pt x="380742" y="472439"/>
                  </a:lnTo>
                  <a:lnTo>
                    <a:pt x="384467" y="447039"/>
                  </a:lnTo>
                  <a:lnTo>
                    <a:pt x="394919" y="424179"/>
                  </a:lnTo>
                  <a:lnTo>
                    <a:pt x="411012" y="405129"/>
                  </a:lnTo>
                  <a:lnTo>
                    <a:pt x="431662" y="389889"/>
                  </a:lnTo>
                  <a:lnTo>
                    <a:pt x="431662" y="337819"/>
                  </a:lnTo>
                  <a:lnTo>
                    <a:pt x="454808" y="337819"/>
                  </a:lnTo>
                  <a:lnTo>
                    <a:pt x="454808" y="403859"/>
                  </a:lnTo>
                  <a:lnTo>
                    <a:pt x="456435" y="410209"/>
                  </a:lnTo>
                  <a:lnTo>
                    <a:pt x="460883" y="416559"/>
                  </a:lnTo>
                  <a:lnTo>
                    <a:pt x="467501" y="421639"/>
                  </a:lnTo>
                  <a:lnTo>
                    <a:pt x="475638" y="422909"/>
                  </a:lnTo>
                  <a:lnTo>
                    <a:pt x="550723" y="422909"/>
                  </a:lnTo>
                  <a:lnTo>
                    <a:pt x="551729" y="424179"/>
                  </a:lnTo>
                  <a:lnTo>
                    <a:pt x="562181" y="447039"/>
                  </a:lnTo>
                  <a:lnTo>
                    <a:pt x="565906" y="472439"/>
                  </a:lnTo>
                  <a:lnTo>
                    <a:pt x="558601" y="509269"/>
                  </a:lnTo>
                  <a:lnTo>
                    <a:pt x="538710" y="538479"/>
                  </a:lnTo>
                  <a:lnTo>
                    <a:pt x="509272" y="557529"/>
                  </a:lnTo>
                  <a:lnTo>
                    <a:pt x="473324" y="565149"/>
                  </a:lnTo>
                  <a:close/>
                </a:path>
                <a:path w="946784" h="946150">
                  <a:moveTo>
                    <a:pt x="140029" y="495299"/>
                  </a:moveTo>
                  <a:lnTo>
                    <a:pt x="20830" y="495299"/>
                  </a:lnTo>
                  <a:lnTo>
                    <a:pt x="13670" y="492759"/>
                  </a:lnTo>
                  <a:lnTo>
                    <a:pt x="6943" y="488949"/>
                  </a:lnTo>
                  <a:lnTo>
                    <a:pt x="1952" y="481329"/>
                  </a:lnTo>
                  <a:lnTo>
                    <a:pt x="0" y="472439"/>
                  </a:lnTo>
                  <a:lnTo>
                    <a:pt x="1790" y="464819"/>
                  </a:lnTo>
                  <a:lnTo>
                    <a:pt x="6509" y="457199"/>
                  </a:lnTo>
                  <a:lnTo>
                    <a:pt x="13182" y="452119"/>
                  </a:lnTo>
                  <a:lnTo>
                    <a:pt x="20830" y="450849"/>
                  </a:lnTo>
                  <a:lnTo>
                    <a:pt x="141187" y="450849"/>
                  </a:lnTo>
                  <a:lnTo>
                    <a:pt x="148836" y="452119"/>
                  </a:lnTo>
                  <a:lnTo>
                    <a:pt x="155508" y="457199"/>
                  </a:lnTo>
                  <a:lnTo>
                    <a:pt x="160228" y="463549"/>
                  </a:lnTo>
                  <a:lnTo>
                    <a:pt x="162018" y="472439"/>
                  </a:lnTo>
                  <a:lnTo>
                    <a:pt x="160047" y="481329"/>
                  </a:lnTo>
                  <a:lnTo>
                    <a:pt x="154929" y="488949"/>
                  </a:lnTo>
                  <a:lnTo>
                    <a:pt x="147859" y="494029"/>
                  </a:lnTo>
                  <a:lnTo>
                    <a:pt x="140029" y="495299"/>
                  </a:lnTo>
                  <a:close/>
                </a:path>
                <a:path w="946784" h="946150">
                  <a:moveTo>
                    <a:pt x="929289" y="495299"/>
                  </a:moveTo>
                  <a:lnTo>
                    <a:pt x="810090" y="495299"/>
                  </a:lnTo>
                  <a:lnTo>
                    <a:pt x="802930" y="492759"/>
                  </a:lnTo>
                  <a:lnTo>
                    <a:pt x="796203" y="488949"/>
                  </a:lnTo>
                  <a:lnTo>
                    <a:pt x="791212" y="481329"/>
                  </a:lnTo>
                  <a:lnTo>
                    <a:pt x="789259" y="472439"/>
                  </a:lnTo>
                  <a:lnTo>
                    <a:pt x="791049" y="464819"/>
                  </a:lnTo>
                  <a:lnTo>
                    <a:pt x="795769" y="457199"/>
                  </a:lnTo>
                  <a:lnTo>
                    <a:pt x="802441" y="452119"/>
                  </a:lnTo>
                  <a:lnTo>
                    <a:pt x="810090" y="450849"/>
                  </a:lnTo>
                  <a:lnTo>
                    <a:pt x="929289" y="450849"/>
                  </a:lnTo>
                  <a:lnTo>
                    <a:pt x="936938" y="452119"/>
                  </a:lnTo>
                  <a:lnTo>
                    <a:pt x="943611" y="457199"/>
                  </a:lnTo>
                  <a:lnTo>
                    <a:pt x="946423" y="461009"/>
                  </a:lnTo>
                  <a:lnTo>
                    <a:pt x="946423" y="483869"/>
                  </a:lnTo>
                  <a:lnTo>
                    <a:pt x="943177" y="488949"/>
                  </a:lnTo>
                  <a:lnTo>
                    <a:pt x="936450" y="494029"/>
                  </a:lnTo>
                  <a:lnTo>
                    <a:pt x="929289" y="495299"/>
                  </a:lnTo>
                  <a:close/>
                </a:path>
                <a:path w="946784" h="946150">
                  <a:moveTo>
                    <a:pt x="873596" y="720089"/>
                  </a:moveTo>
                  <a:lnTo>
                    <a:pt x="865657" y="720089"/>
                  </a:lnTo>
                  <a:lnTo>
                    <a:pt x="858696" y="717549"/>
                  </a:lnTo>
                  <a:lnTo>
                    <a:pt x="754541" y="659129"/>
                  </a:lnTo>
                  <a:lnTo>
                    <a:pt x="745102" y="637539"/>
                  </a:lnTo>
                  <a:lnTo>
                    <a:pt x="747598" y="628649"/>
                  </a:lnTo>
                  <a:lnTo>
                    <a:pt x="753257" y="622299"/>
                  </a:lnTo>
                  <a:lnTo>
                    <a:pt x="760762" y="618489"/>
                  </a:lnTo>
                  <a:lnTo>
                    <a:pt x="768917" y="617219"/>
                  </a:lnTo>
                  <a:lnTo>
                    <a:pt x="776529" y="619759"/>
                  </a:lnTo>
                  <a:lnTo>
                    <a:pt x="880684" y="678179"/>
                  </a:lnTo>
                  <a:lnTo>
                    <a:pt x="886000" y="683259"/>
                  </a:lnTo>
                  <a:lnTo>
                    <a:pt x="889363" y="692149"/>
                  </a:lnTo>
                  <a:lnTo>
                    <a:pt x="890123" y="699769"/>
                  </a:lnTo>
                  <a:lnTo>
                    <a:pt x="887628" y="708659"/>
                  </a:lnTo>
                  <a:lnTo>
                    <a:pt x="881317" y="716279"/>
                  </a:lnTo>
                  <a:lnTo>
                    <a:pt x="873596" y="720089"/>
                  </a:lnTo>
                  <a:close/>
                </a:path>
                <a:path w="946784" h="946150">
                  <a:moveTo>
                    <a:pt x="85457" y="721359"/>
                  </a:moveTo>
                  <a:lnTo>
                    <a:pt x="77247" y="720089"/>
                  </a:lnTo>
                  <a:lnTo>
                    <a:pt x="69472" y="716279"/>
                  </a:lnTo>
                  <a:lnTo>
                    <a:pt x="63649" y="709929"/>
                  </a:lnTo>
                  <a:lnTo>
                    <a:pt x="60485" y="701039"/>
                  </a:lnTo>
                  <a:lnTo>
                    <a:pt x="60901" y="692149"/>
                  </a:lnTo>
                  <a:lnTo>
                    <a:pt x="64138" y="684529"/>
                  </a:lnTo>
                  <a:lnTo>
                    <a:pt x="69436" y="679449"/>
                  </a:lnTo>
                  <a:lnTo>
                    <a:pt x="173590" y="621029"/>
                  </a:lnTo>
                  <a:lnTo>
                    <a:pt x="181384" y="618489"/>
                  </a:lnTo>
                  <a:lnTo>
                    <a:pt x="189937" y="619759"/>
                  </a:lnTo>
                  <a:lnTo>
                    <a:pt x="197839" y="623569"/>
                  </a:lnTo>
                  <a:lnTo>
                    <a:pt x="203679" y="629919"/>
                  </a:lnTo>
                  <a:lnTo>
                    <a:pt x="206826" y="638809"/>
                  </a:lnTo>
                  <a:lnTo>
                    <a:pt x="206361" y="646429"/>
                  </a:lnTo>
                  <a:lnTo>
                    <a:pt x="206283" y="647699"/>
                  </a:lnTo>
                  <a:lnTo>
                    <a:pt x="202703" y="655319"/>
                  </a:lnTo>
                  <a:lnTo>
                    <a:pt x="196736" y="660399"/>
                  </a:lnTo>
                  <a:lnTo>
                    <a:pt x="92581" y="718819"/>
                  </a:lnTo>
                  <a:lnTo>
                    <a:pt x="85457" y="721359"/>
                  </a:lnTo>
                  <a:close/>
                </a:path>
                <a:path w="946784" h="946150">
                  <a:moveTo>
                    <a:pt x="703278" y="887729"/>
                  </a:moveTo>
                  <a:lnTo>
                    <a:pt x="694508" y="887729"/>
                  </a:lnTo>
                  <a:lnTo>
                    <a:pt x="686823" y="883919"/>
                  </a:lnTo>
                  <a:lnTo>
                    <a:pt x="681633" y="878839"/>
                  </a:lnTo>
                  <a:lnTo>
                    <a:pt x="622612" y="774699"/>
                  </a:lnTo>
                  <a:lnTo>
                    <a:pt x="620641" y="767079"/>
                  </a:lnTo>
                  <a:lnTo>
                    <a:pt x="621600" y="758189"/>
                  </a:lnTo>
                  <a:lnTo>
                    <a:pt x="625379" y="750569"/>
                  </a:lnTo>
                  <a:lnTo>
                    <a:pt x="631870" y="744219"/>
                  </a:lnTo>
                  <a:lnTo>
                    <a:pt x="640315" y="741679"/>
                  </a:lnTo>
                  <a:lnTo>
                    <a:pt x="649085" y="741679"/>
                  </a:lnTo>
                  <a:lnTo>
                    <a:pt x="656770" y="745489"/>
                  </a:lnTo>
                  <a:lnTo>
                    <a:pt x="661959" y="751839"/>
                  </a:lnTo>
                  <a:lnTo>
                    <a:pt x="720980" y="855979"/>
                  </a:lnTo>
                  <a:lnTo>
                    <a:pt x="722951" y="862329"/>
                  </a:lnTo>
                  <a:lnTo>
                    <a:pt x="721993" y="871219"/>
                  </a:lnTo>
                  <a:lnTo>
                    <a:pt x="718214" y="878839"/>
                  </a:lnTo>
                  <a:lnTo>
                    <a:pt x="711722" y="885189"/>
                  </a:lnTo>
                  <a:lnTo>
                    <a:pt x="703278" y="887729"/>
                  </a:lnTo>
                  <a:close/>
                </a:path>
                <a:path w="946784" h="946150">
                  <a:moveTo>
                    <a:pt x="255178" y="887729"/>
                  </a:moveTo>
                  <a:lnTo>
                    <a:pt x="246679" y="887729"/>
                  </a:lnTo>
                  <a:lnTo>
                    <a:pt x="238398" y="886459"/>
                  </a:lnTo>
                  <a:lnTo>
                    <a:pt x="231906" y="880109"/>
                  </a:lnTo>
                  <a:lnTo>
                    <a:pt x="228127" y="871219"/>
                  </a:lnTo>
                  <a:lnTo>
                    <a:pt x="227168" y="863599"/>
                  </a:lnTo>
                  <a:lnTo>
                    <a:pt x="229139" y="857249"/>
                  </a:lnTo>
                  <a:lnTo>
                    <a:pt x="288160" y="753109"/>
                  </a:lnTo>
                  <a:lnTo>
                    <a:pt x="293350" y="748029"/>
                  </a:lnTo>
                  <a:lnTo>
                    <a:pt x="301035" y="744219"/>
                  </a:lnTo>
                  <a:lnTo>
                    <a:pt x="309805" y="742949"/>
                  </a:lnTo>
                  <a:lnTo>
                    <a:pt x="318249" y="745489"/>
                  </a:lnTo>
                  <a:lnTo>
                    <a:pt x="325229" y="751839"/>
                  </a:lnTo>
                  <a:lnTo>
                    <a:pt x="328954" y="759459"/>
                  </a:lnTo>
                  <a:lnTo>
                    <a:pt x="329641" y="767079"/>
                  </a:lnTo>
                  <a:lnTo>
                    <a:pt x="327508" y="774699"/>
                  </a:lnTo>
                  <a:lnTo>
                    <a:pt x="268487" y="878839"/>
                  </a:lnTo>
                  <a:lnTo>
                    <a:pt x="262809" y="883919"/>
                  </a:lnTo>
                  <a:lnTo>
                    <a:pt x="255178" y="8877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5709329" y="2739047"/>
            <a:ext cx="1475740" cy="1475740"/>
            <a:chOff x="15709329" y="2739047"/>
            <a:chExt cx="1475740" cy="1475740"/>
          </a:xfrm>
        </p:grpSpPr>
        <p:sp>
          <p:nvSpPr>
            <p:cNvPr id="7" name="object 7" descr=""/>
            <p:cNvSpPr/>
            <p:nvPr/>
          </p:nvSpPr>
          <p:spPr>
            <a:xfrm>
              <a:off x="15709329" y="2739047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BE8B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927788" y="3212455"/>
              <a:ext cx="1035685" cy="525145"/>
            </a:xfrm>
            <a:custGeom>
              <a:avLst/>
              <a:gdLst/>
              <a:ahLst/>
              <a:cxnLst/>
              <a:rect l="l" t="t" r="r" b="b"/>
              <a:pathLst>
                <a:path w="1035684" h="525145">
                  <a:moveTo>
                    <a:pt x="840488" y="524648"/>
                  </a:moveTo>
                  <a:lnTo>
                    <a:pt x="754839" y="524648"/>
                  </a:lnTo>
                  <a:lnTo>
                    <a:pt x="718598" y="516104"/>
                  </a:lnTo>
                  <a:lnTo>
                    <a:pt x="678410" y="500436"/>
                  </a:lnTo>
                  <a:lnTo>
                    <a:pt x="640517" y="480638"/>
                  </a:lnTo>
                  <a:lnTo>
                    <a:pt x="605228" y="455605"/>
                  </a:lnTo>
                  <a:lnTo>
                    <a:pt x="572438" y="425203"/>
                  </a:lnTo>
                  <a:lnTo>
                    <a:pt x="542040" y="389299"/>
                  </a:lnTo>
                  <a:lnTo>
                    <a:pt x="513928" y="347760"/>
                  </a:lnTo>
                  <a:lnTo>
                    <a:pt x="449013" y="229422"/>
                  </a:lnTo>
                  <a:lnTo>
                    <a:pt x="413160" y="176737"/>
                  </a:lnTo>
                  <a:lnTo>
                    <a:pt x="380287" y="139417"/>
                  </a:lnTo>
                  <a:lnTo>
                    <a:pt x="350242" y="114482"/>
                  </a:lnTo>
                  <a:lnTo>
                    <a:pt x="298036" y="89855"/>
                  </a:lnTo>
                  <a:lnTo>
                    <a:pt x="259307" y="81333"/>
                  </a:lnTo>
                  <a:lnTo>
                    <a:pt x="250696" y="81333"/>
                  </a:lnTo>
                  <a:lnTo>
                    <a:pt x="204647" y="86596"/>
                  </a:lnTo>
                  <a:lnTo>
                    <a:pt x="137787" y="117693"/>
                  </a:lnTo>
                  <a:lnTo>
                    <a:pt x="94728" y="177616"/>
                  </a:lnTo>
                  <a:lnTo>
                    <a:pt x="83964" y="217670"/>
                  </a:lnTo>
                  <a:lnTo>
                    <a:pt x="80375" y="264092"/>
                  </a:lnTo>
                  <a:lnTo>
                    <a:pt x="82274" y="299137"/>
                  </a:lnTo>
                  <a:lnTo>
                    <a:pt x="99348" y="354515"/>
                  </a:lnTo>
                  <a:lnTo>
                    <a:pt x="125766" y="391309"/>
                  </a:lnTo>
                  <a:lnTo>
                    <a:pt x="190474" y="431288"/>
                  </a:lnTo>
                  <a:lnTo>
                    <a:pt x="246868" y="440154"/>
                  </a:lnTo>
                  <a:lnTo>
                    <a:pt x="256915" y="439959"/>
                  </a:lnTo>
                  <a:lnTo>
                    <a:pt x="298852" y="433456"/>
                  </a:lnTo>
                  <a:lnTo>
                    <a:pt x="335856" y="416232"/>
                  </a:lnTo>
                  <a:lnTo>
                    <a:pt x="304280" y="387527"/>
                  </a:lnTo>
                  <a:lnTo>
                    <a:pt x="302366" y="385613"/>
                  </a:lnTo>
                  <a:lnTo>
                    <a:pt x="301409" y="383699"/>
                  </a:lnTo>
                  <a:lnTo>
                    <a:pt x="301409" y="378915"/>
                  </a:lnTo>
                  <a:lnTo>
                    <a:pt x="302366" y="376044"/>
                  </a:lnTo>
                  <a:lnTo>
                    <a:pt x="304280" y="374131"/>
                  </a:lnTo>
                  <a:lnTo>
                    <a:pt x="305236" y="372217"/>
                  </a:lnTo>
                  <a:lnTo>
                    <a:pt x="307150" y="371260"/>
                  </a:lnTo>
                  <a:lnTo>
                    <a:pt x="311934" y="371260"/>
                  </a:lnTo>
                  <a:lnTo>
                    <a:pt x="464074" y="329158"/>
                  </a:lnTo>
                  <a:lnTo>
                    <a:pt x="466945" y="329158"/>
                  </a:lnTo>
                  <a:lnTo>
                    <a:pt x="468859" y="330115"/>
                  </a:lnTo>
                  <a:lnTo>
                    <a:pt x="472686" y="333943"/>
                  </a:lnTo>
                  <a:lnTo>
                    <a:pt x="473643" y="335856"/>
                  </a:lnTo>
                  <a:lnTo>
                    <a:pt x="473643" y="340641"/>
                  </a:lnTo>
                  <a:lnTo>
                    <a:pt x="448765" y="496608"/>
                  </a:lnTo>
                  <a:lnTo>
                    <a:pt x="449722" y="498522"/>
                  </a:lnTo>
                  <a:lnTo>
                    <a:pt x="448765" y="500436"/>
                  </a:lnTo>
                  <a:lnTo>
                    <a:pt x="443024" y="506177"/>
                  </a:lnTo>
                  <a:lnTo>
                    <a:pt x="437282" y="506177"/>
                  </a:lnTo>
                  <a:lnTo>
                    <a:pt x="433455" y="503306"/>
                  </a:lnTo>
                  <a:lnTo>
                    <a:pt x="400922" y="473644"/>
                  </a:lnTo>
                  <a:lnTo>
                    <a:pt x="372500" y="491958"/>
                  </a:lnTo>
                  <a:lnTo>
                    <a:pt x="323551" y="512800"/>
                  </a:lnTo>
                  <a:lnTo>
                    <a:pt x="275693" y="521965"/>
                  </a:lnTo>
                  <a:lnTo>
                    <a:pt x="247825" y="523400"/>
                  </a:lnTo>
                  <a:lnTo>
                    <a:pt x="180302" y="514666"/>
                  </a:lnTo>
                  <a:lnTo>
                    <a:pt x="126970" y="493485"/>
                  </a:lnTo>
                  <a:lnTo>
                    <a:pt x="87785" y="467390"/>
                  </a:lnTo>
                  <a:lnTo>
                    <a:pt x="51670" y="430585"/>
                  </a:lnTo>
                  <a:lnTo>
                    <a:pt x="27853" y="394090"/>
                  </a:lnTo>
                  <a:lnTo>
                    <a:pt x="11841" y="356070"/>
                  </a:lnTo>
                  <a:lnTo>
                    <a:pt x="2825" y="313923"/>
                  </a:lnTo>
                  <a:lnTo>
                    <a:pt x="0" y="265049"/>
                  </a:lnTo>
                  <a:lnTo>
                    <a:pt x="5396" y="202188"/>
                  </a:lnTo>
                  <a:lnTo>
                    <a:pt x="19749" y="150716"/>
                  </a:lnTo>
                  <a:lnTo>
                    <a:pt x="40302" y="109625"/>
                  </a:lnTo>
                  <a:lnTo>
                    <a:pt x="64300" y="77904"/>
                  </a:lnTo>
                  <a:lnTo>
                    <a:pt x="134617" y="25835"/>
                  </a:lnTo>
                  <a:lnTo>
                    <a:pt x="179888" y="9330"/>
                  </a:lnTo>
                  <a:lnTo>
                    <a:pt x="220854" y="1794"/>
                  </a:lnTo>
                  <a:lnTo>
                    <a:pt x="253566" y="0"/>
                  </a:lnTo>
                  <a:lnTo>
                    <a:pt x="268457" y="464"/>
                  </a:lnTo>
                  <a:lnTo>
                    <a:pt x="280119" y="1555"/>
                  </a:lnTo>
                  <a:lnTo>
                    <a:pt x="288551" y="2826"/>
                  </a:lnTo>
                  <a:lnTo>
                    <a:pt x="293754" y="3828"/>
                  </a:lnTo>
                  <a:lnTo>
                    <a:pt x="296625" y="4784"/>
                  </a:lnTo>
                  <a:lnTo>
                    <a:pt x="321402" y="10866"/>
                  </a:lnTo>
                  <a:lnTo>
                    <a:pt x="379210" y="34152"/>
                  </a:lnTo>
                  <a:lnTo>
                    <a:pt x="411926" y="55976"/>
                  </a:lnTo>
                  <a:lnTo>
                    <a:pt x="446974" y="87668"/>
                  </a:lnTo>
                  <a:lnTo>
                    <a:pt x="484198" y="131538"/>
                  </a:lnTo>
                  <a:lnTo>
                    <a:pt x="523440" y="189895"/>
                  </a:lnTo>
                  <a:lnTo>
                    <a:pt x="564544" y="265049"/>
                  </a:lnTo>
                  <a:lnTo>
                    <a:pt x="597537" y="322468"/>
                  </a:lnTo>
                  <a:lnTo>
                    <a:pt x="630299" y="364547"/>
                  </a:lnTo>
                  <a:lnTo>
                    <a:pt x="661684" y="394087"/>
                  </a:lnTo>
                  <a:lnTo>
                    <a:pt x="690543" y="413890"/>
                  </a:lnTo>
                  <a:lnTo>
                    <a:pt x="715727" y="426758"/>
                  </a:lnTo>
                  <a:lnTo>
                    <a:pt x="718598" y="428671"/>
                  </a:lnTo>
                  <a:lnTo>
                    <a:pt x="724997" y="432065"/>
                  </a:lnTo>
                  <a:lnTo>
                    <a:pt x="742519" y="438599"/>
                  </a:lnTo>
                  <a:lnTo>
                    <a:pt x="768653" y="444953"/>
                  </a:lnTo>
                  <a:lnTo>
                    <a:pt x="800887" y="447808"/>
                  </a:lnTo>
                  <a:lnTo>
                    <a:pt x="815061" y="447255"/>
                  </a:lnTo>
                  <a:lnTo>
                    <a:pt x="855428" y="438240"/>
                  </a:lnTo>
                  <a:lnTo>
                    <a:pt x="889800" y="420374"/>
                  </a:lnTo>
                  <a:lnTo>
                    <a:pt x="921571" y="388603"/>
                  </a:lnTo>
                  <a:lnTo>
                    <a:pt x="944909" y="339071"/>
                  </a:lnTo>
                  <a:lnTo>
                    <a:pt x="953984" y="267920"/>
                  </a:lnTo>
                  <a:lnTo>
                    <a:pt x="950381" y="221647"/>
                  </a:lnTo>
                  <a:lnTo>
                    <a:pt x="939512" y="181922"/>
                  </a:lnTo>
                  <a:lnTo>
                    <a:pt x="895616" y="122478"/>
                  </a:lnTo>
                  <a:lnTo>
                    <a:pt x="861244" y="102115"/>
                  </a:lnTo>
                  <a:lnTo>
                    <a:pt x="798600" y="86147"/>
                  </a:lnTo>
                  <a:lnTo>
                    <a:pt x="779837" y="85160"/>
                  </a:lnTo>
                  <a:lnTo>
                    <a:pt x="771225" y="85160"/>
                  </a:lnTo>
                  <a:lnTo>
                    <a:pt x="725774" y="95850"/>
                  </a:lnTo>
                  <a:lnTo>
                    <a:pt x="690131" y="112550"/>
                  </a:lnTo>
                  <a:lnTo>
                    <a:pt x="648389" y="145218"/>
                  </a:lnTo>
                  <a:lnTo>
                    <a:pt x="600905" y="200940"/>
                  </a:lnTo>
                  <a:lnTo>
                    <a:pt x="599948" y="200940"/>
                  </a:lnTo>
                  <a:lnTo>
                    <a:pt x="599948" y="201897"/>
                  </a:lnTo>
                  <a:lnTo>
                    <a:pt x="598991" y="202854"/>
                  </a:lnTo>
                  <a:lnTo>
                    <a:pt x="594207" y="208595"/>
                  </a:lnTo>
                  <a:lnTo>
                    <a:pt x="585595" y="206681"/>
                  </a:lnTo>
                  <a:lnTo>
                    <a:pt x="582724" y="200940"/>
                  </a:lnTo>
                  <a:lnTo>
                    <a:pt x="568372" y="175344"/>
                  </a:lnTo>
                  <a:lnTo>
                    <a:pt x="551148" y="145442"/>
                  </a:lnTo>
                  <a:lnTo>
                    <a:pt x="549234" y="142572"/>
                  </a:lnTo>
                  <a:lnTo>
                    <a:pt x="548278" y="141615"/>
                  </a:lnTo>
                  <a:lnTo>
                    <a:pt x="548278" y="135874"/>
                  </a:lnTo>
                  <a:lnTo>
                    <a:pt x="597116" y="80345"/>
                  </a:lnTo>
                  <a:lnTo>
                    <a:pt x="638681" y="47407"/>
                  </a:lnTo>
                  <a:lnTo>
                    <a:pt x="676114" y="26731"/>
                  </a:lnTo>
                  <a:lnTo>
                    <a:pt x="739649" y="6698"/>
                  </a:lnTo>
                  <a:lnTo>
                    <a:pt x="779837" y="2871"/>
                  </a:lnTo>
                  <a:lnTo>
                    <a:pt x="809634" y="4396"/>
                  </a:lnTo>
                  <a:lnTo>
                    <a:pt x="851003" y="11482"/>
                  </a:lnTo>
                  <a:lnTo>
                    <a:pt x="898651" y="27898"/>
                  </a:lnTo>
                  <a:lnTo>
                    <a:pt x="947286" y="57411"/>
                  </a:lnTo>
                  <a:lnTo>
                    <a:pt x="996874" y="112251"/>
                  </a:lnTo>
                  <a:lnTo>
                    <a:pt x="1017420" y="152760"/>
                  </a:lnTo>
                  <a:lnTo>
                    <a:pt x="1031214" y="203098"/>
                  </a:lnTo>
                  <a:lnTo>
                    <a:pt x="1035317" y="264092"/>
                  </a:lnTo>
                  <a:lnTo>
                    <a:pt x="1029300" y="331502"/>
                  </a:lnTo>
                  <a:lnTo>
                    <a:pt x="1013189" y="386140"/>
                  </a:lnTo>
                  <a:lnTo>
                    <a:pt x="989899" y="429296"/>
                  </a:lnTo>
                  <a:lnTo>
                    <a:pt x="962339" y="462259"/>
                  </a:lnTo>
                  <a:lnTo>
                    <a:pt x="906066" y="502759"/>
                  </a:lnTo>
                  <a:lnTo>
                    <a:pt x="862754" y="519707"/>
                  </a:lnTo>
                  <a:lnTo>
                    <a:pt x="841793" y="524477"/>
                  </a:lnTo>
                  <a:lnTo>
                    <a:pt x="840488" y="524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10" name="object 10" descr=""/>
            <p:cNvSpPr/>
            <p:nvPr/>
          </p:nvSpPr>
          <p:spPr>
            <a:xfrm>
              <a:off x="0" y="8595693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6"/>
                  </a:moveTo>
                  <a:lnTo>
                    <a:pt x="0" y="1691306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6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81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68"/>
                  </a:lnTo>
                  <a:lnTo>
                    <a:pt x="8128190" y="186385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17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85"/>
                  </a:lnTo>
                  <a:lnTo>
                    <a:pt x="8759850" y="214668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81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17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821948" y="9121154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4448174" cy="75247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16000" y="4511675"/>
            <a:ext cx="3218180" cy="1076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900" spc="-80">
                <a:solidFill>
                  <a:srgbClr val="FFFFFF"/>
                </a:solidFill>
                <a:latin typeface="Arial MT"/>
                <a:cs typeface="Arial MT"/>
              </a:rPr>
              <a:t>Sumário</a:t>
            </a:r>
            <a:endParaRPr sz="69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284198" y="1146528"/>
            <a:ext cx="2216785" cy="4368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2700" spc="-105" b="1"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 action="ppaction://hlinksldjump"/>
              </a:rPr>
              <a:t>INTRODU</a:t>
            </a:r>
            <a:r>
              <a:rPr dirty="0" sz="2700" spc="-105" b="1">
                <a:latin typeface="Arial"/>
                <a:cs typeface="Arial"/>
                <a:hlinkClick r:id="rId3" action="ppaction://hlinksldjump"/>
              </a:rPr>
              <a:t>Ç</a:t>
            </a:r>
            <a:r>
              <a:rPr dirty="0" u="heavy" sz="2700" spc="-105" b="1"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 action="ppaction://hlinksldjump"/>
              </a:rPr>
              <a:t>ÃO</a:t>
            </a:r>
            <a:endParaRPr sz="27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16000" y="8997950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solidFill>
                  <a:srgbClr val="FFFFFF"/>
                </a:solidFill>
                <a:latin typeface="Arial MT"/>
                <a:cs typeface="Arial MT"/>
              </a:rPr>
              <a:t>RELATÓRIO</a:t>
            </a:r>
            <a:r>
              <a:rPr dirty="0" sz="1500" spc="-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500" spc="-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75">
                <a:solidFill>
                  <a:srgbClr val="FFFFFF"/>
                </a:solidFill>
                <a:latin typeface="Arial MT"/>
                <a:cs typeface="Arial MT"/>
              </a:rPr>
              <a:t>DESEMPENHO</a:t>
            </a:r>
            <a:r>
              <a:rPr dirty="0" sz="1500" spc="-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50">
                <a:solidFill>
                  <a:srgbClr val="FFFFFF"/>
                </a:solidFill>
                <a:latin typeface="Arial MT"/>
                <a:cs typeface="Arial MT"/>
              </a:rPr>
              <a:t>DO</a:t>
            </a:r>
            <a:r>
              <a:rPr dirty="0" sz="1500" spc="-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150">
                <a:solidFill>
                  <a:srgbClr val="FFFFFF"/>
                </a:solidFill>
                <a:latin typeface="Arial MT"/>
                <a:cs typeface="Arial MT"/>
              </a:rPr>
              <a:t>PLS</a:t>
            </a:r>
            <a:r>
              <a:rPr dirty="0" sz="1500" spc="-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FFFFFF"/>
                </a:solidFill>
                <a:latin typeface="Arial MT"/>
                <a:cs typeface="Arial MT"/>
              </a:rPr>
              <a:t>|</a:t>
            </a:r>
            <a:r>
              <a:rPr dirty="0" sz="1500" spc="-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20">
                <a:solidFill>
                  <a:srgbClr val="FFFFFF"/>
                </a:solidFill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284198" y="2119615"/>
            <a:ext cx="6619875" cy="1852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5700"/>
              </a:lnSpc>
              <a:spcBef>
                <a:spcPts val="100"/>
              </a:spcBef>
            </a:pPr>
            <a:r>
              <a:rPr dirty="0" u="heavy" sz="2700" spc="-1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Papel</a:t>
            </a:r>
            <a:r>
              <a:rPr dirty="0" sz="2700" spc="-100" b="1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,</a:t>
            </a:r>
            <a:r>
              <a:rPr dirty="0" u="heavy" sz="2700" spc="-6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 </a:t>
            </a:r>
            <a:r>
              <a:rPr dirty="0" u="heavy" sz="2700" spc="-15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Copos</a:t>
            </a:r>
            <a:r>
              <a:rPr dirty="0" sz="2700" spc="-155" b="1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,</a:t>
            </a:r>
            <a:r>
              <a:rPr dirty="0" u="heavy" sz="2700" spc="-2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 </a:t>
            </a:r>
            <a:r>
              <a:rPr dirty="0" u="heavy" sz="2700" spc="-19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Á</a:t>
            </a:r>
            <a:r>
              <a:rPr dirty="0" sz="2700" spc="-195" b="1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g</a:t>
            </a:r>
            <a:r>
              <a:rPr dirty="0" u="heavy" sz="2700" spc="-19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ua</a:t>
            </a:r>
            <a:r>
              <a:rPr dirty="0" u="heavy" sz="2700" spc="-8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 </a:t>
            </a:r>
            <a:r>
              <a:rPr dirty="0" u="heavy" sz="2700" spc="-13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envasada</a:t>
            </a:r>
            <a:r>
              <a:rPr dirty="0" sz="2700" spc="-135" b="1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,</a:t>
            </a:r>
            <a:r>
              <a:rPr dirty="0" u="heavy" sz="2700" spc="9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 </a:t>
            </a:r>
            <a:r>
              <a:rPr dirty="0" u="heavy" sz="2700" spc="-17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Impressões</a:t>
            </a:r>
            <a:r>
              <a:rPr dirty="0" u="heavy" sz="2700" spc="-8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 </a:t>
            </a:r>
            <a:r>
              <a:rPr dirty="0" u="heavy" sz="2700" spc="-5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e</a:t>
            </a:r>
            <a:r>
              <a:rPr dirty="0" sz="27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u="heavy" sz="2700" spc="-19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Servi</a:t>
            </a:r>
            <a:r>
              <a:rPr dirty="0" sz="2700" spc="-190" b="1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ç</a:t>
            </a:r>
            <a:r>
              <a:rPr dirty="0" u="heavy" sz="2700" spc="-19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os</a:t>
            </a:r>
            <a:r>
              <a:rPr dirty="0" u="heavy" sz="2700" spc="-2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 </a:t>
            </a:r>
            <a:r>
              <a:rPr dirty="0" u="heavy" sz="2700" spc="-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 action="ppaction://hlinksldjump"/>
              </a:rPr>
              <a:t>Gráficos</a:t>
            </a:r>
            <a:endParaRPr sz="2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40"/>
              </a:spcBef>
            </a:pP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u="heavy" sz="2700" spc="-14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Ener</a:t>
            </a:r>
            <a:r>
              <a:rPr dirty="0" sz="2700" spc="-140" b="1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g</a:t>
            </a:r>
            <a:r>
              <a:rPr dirty="0" u="heavy" sz="2700" spc="-14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ia</a:t>
            </a:r>
            <a:r>
              <a:rPr dirty="0" u="heavy" sz="2700" spc="-8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 </a:t>
            </a:r>
            <a:r>
              <a:rPr dirty="0" u="heavy" sz="2700" spc="-6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elétrica</a:t>
            </a:r>
            <a:r>
              <a:rPr dirty="0" sz="2700" spc="-65" b="1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,</a:t>
            </a:r>
            <a:r>
              <a:rPr dirty="0" u="heavy" sz="2700" spc="3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 </a:t>
            </a:r>
            <a:r>
              <a:rPr dirty="0" u="heavy" sz="2700" spc="-19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Á</a:t>
            </a:r>
            <a:r>
              <a:rPr dirty="0" sz="2700" spc="-195" b="1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g</a:t>
            </a:r>
            <a:r>
              <a:rPr dirty="0" u="heavy" sz="2700" spc="-19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ua</a:t>
            </a:r>
            <a:r>
              <a:rPr dirty="0" u="heavy" sz="2700" spc="-7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 </a:t>
            </a:r>
            <a:r>
              <a:rPr dirty="0" u="heavy" sz="2700" spc="-12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e</a:t>
            </a:r>
            <a:r>
              <a:rPr dirty="0" u="heavy" sz="2700" spc="-7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 </a:t>
            </a:r>
            <a:r>
              <a:rPr dirty="0" u="heavy" sz="2700" spc="-18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es</a:t>
            </a:r>
            <a:r>
              <a:rPr dirty="0" sz="2700" spc="-185" b="1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g</a:t>
            </a:r>
            <a:r>
              <a:rPr dirty="0" u="heavy" sz="2700" spc="-18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oto</a:t>
            </a:r>
            <a:r>
              <a:rPr dirty="0" u="heavy" sz="2700" spc="-8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 </a:t>
            </a:r>
            <a:r>
              <a:rPr dirty="0" u="heavy" sz="2700" spc="-12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e</a:t>
            </a:r>
            <a:r>
              <a:rPr dirty="0" u="heavy" sz="2700" spc="-7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 </a:t>
            </a:r>
            <a:r>
              <a:rPr dirty="0" u="heavy" sz="2700" spc="-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 action="ppaction://hlinksldjump"/>
              </a:rPr>
              <a:t>Reformas</a:t>
            </a:r>
            <a:endParaRPr sz="27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284198" y="4409540"/>
            <a:ext cx="2981960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2700" spc="-14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 action="ppaction://hlinksldjump"/>
              </a:rPr>
              <a:t>Gestão</a:t>
            </a:r>
            <a:r>
              <a:rPr dirty="0" u="heavy" sz="2700" spc="-6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 action="ppaction://hlinksldjump"/>
              </a:rPr>
              <a:t> </a:t>
            </a:r>
            <a:r>
              <a:rPr dirty="0" u="heavy" sz="2700" spc="-13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 action="ppaction://hlinksldjump"/>
              </a:rPr>
              <a:t>de</a:t>
            </a:r>
            <a:r>
              <a:rPr dirty="0" u="heavy" sz="2700" spc="-5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 action="ppaction://hlinksldjump"/>
              </a:rPr>
              <a:t> </a:t>
            </a:r>
            <a:r>
              <a:rPr dirty="0" u="heavy" sz="2700" spc="-18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6" action="ppaction://hlinksldjump"/>
              </a:rPr>
              <a:t>Resíduos</a:t>
            </a:r>
            <a:endParaRPr sz="2700">
              <a:latin typeface="Arial"/>
              <a:cs typeface="Arial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8296898" y="5658891"/>
            <a:ext cx="544830" cy="28575"/>
          </a:xfrm>
          <a:custGeom>
            <a:avLst/>
            <a:gdLst/>
            <a:ahLst/>
            <a:cxnLst/>
            <a:rect l="l" t="t" r="r" b="b"/>
            <a:pathLst>
              <a:path w="544829" h="28575">
                <a:moveTo>
                  <a:pt x="544441" y="28574"/>
                </a:moveTo>
                <a:lnTo>
                  <a:pt x="0" y="28574"/>
                </a:lnTo>
                <a:lnTo>
                  <a:pt x="0" y="0"/>
                </a:lnTo>
                <a:lnTo>
                  <a:pt x="544441" y="0"/>
                </a:lnTo>
                <a:lnTo>
                  <a:pt x="544441" y="285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8946242" y="5658891"/>
            <a:ext cx="601980" cy="28575"/>
          </a:xfrm>
          <a:custGeom>
            <a:avLst/>
            <a:gdLst/>
            <a:ahLst/>
            <a:cxnLst/>
            <a:rect l="l" t="t" r="r" b="b"/>
            <a:pathLst>
              <a:path w="601979" h="28575">
                <a:moveTo>
                  <a:pt x="601645" y="28574"/>
                </a:moveTo>
                <a:lnTo>
                  <a:pt x="0" y="28574"/>
                </a:lnTo>
                <a:lnTo>
                  <a:pt x="0" y="0"/>
                </a:lnTo>
                <a:lnTo>
                  <a:pt x="601645" y="0"/>
                </a:lnTo>
                <a:lnTo>
                  <a:pt x="601645" y="285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9651550" y="5658891"/>
            <a:ext cx="390525" cy="28575"/>
          </a:xfrm>
          <a:custGeom>
            <a:avLst/>
            <a:gdLst/>
            <a:ahLst/>
            <a:cxnLst/>
            <a:rect l="l" t="t" r="r" b="b"/>
            <a:pathLst>
              <a:path w="390525" h="28575">
                <a:moveTo>
                  <a:pt x="390254" y="28574"/>
                </a:moveTo>
                <a:lnTo>
                  <a:pt x="0" y="28574"/>
                </a:lnTo>
                <a:lnTo>
                  <a:pt x="0" y="0"/>
                </a:lnTo>
                <a:lnTo>
                  <a:pt x="390254" y="0"/>
                </a:lnTo>
                <a:lnTo>
                  <a:pt x="390254" y="285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0258520" y="5658891"/>
            <a:ext cx="2705735" cy="28575"/>
          </a:xfrm>
          <a:custGeom>
            <a:avLst/>
            <a:gdLst/>
            <a:ahLst/>
            <a:cxnLst/>
            <a:rect l="l" t="t" r="r" b="b"/>
            <a:pathLst>
              <a:path w="2705734" h="28575">
                <a:moveTo>
                  <a:pt x="2705478" y="28574"/>
                </a:moveTo>
                <a:lnTo>
                  <a:pt x="0" y="28574"/>
                </a:lnTo>
                <a:lnTo>
                  <a:pt x="0" y="0"/>
                </a:lnTo>
                <a:lnTo>
                  <a:pt x="2705478" y="0"/>
                </a:lnTo>
                <a:lnTo>
                  <a:pt x="2705478" y="285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8284198" y="5284337"/>
            <a:ext cx="4692650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-114" b="1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Limpeza,</a:t>
            </a:r>
            <a:r>
              <a:rPr dirty="0" sz="2700" spc="-50" b="1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 </a:t>
            </a:r>
            <a:r>
              <a:rPr dirty="0" sz="2700" spc="-125" b="1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Vigilância</a:t>
            </a:r>
            <a:r>
              <a:rPr dirty="0" sz="2700" spc="-50" b="1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 </a:t>
            </a:r>
            <a:r>
              <a:rPr dirty="0" sz="2700" spc="-120" b="1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e</a:t>
            </a:r>
            <a:r>
              <a:rPr dirty="0" sz="2700" spc="-50" b="1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 </a:t>
            </a:r>
            <a:r>
              <a:rPr dirty="0" sz="2700" spc="-65" b="1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Telefonia</a:t>
            </a:r>
            <a:endParaRPr sz="27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284198" y="6159131"/>
            <a:ext cx="7325359" cy="2186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2700" spc="-15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8" action="ppaction://hlinksldjump"/>
              </a:rPr>
              <a:t>Veículos</a:t>
            </a:r>
            <a:r>
              <a:rPr dirty="0" u="heavy" sz="2700" spc="-5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u="heavy" sz="2700" spc="-12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8" action="ppaction://hlinksldjump"/>
              </a:rPr>
              <a:t>e</a:t>
            </a:r>
            <a:r>
              <a:rPr dirty="0" u="heavy" sz="2700" spc="-5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u="heavy" sz="2700" spc="-3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8" action="ppaction://hlinksldjump"/>
              </a:rPr>
              <a:t>Combustível</a:t>
            </a:r>
            <a:endParaRPr sz="2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45"/>
              </a:spcBef>
            </a:pP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u="heavy" sz="2700" spc="-19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 action="ppaction://hlinksldjump"/>
              </a:rPr>
              <a:t>Aquisi</a:t>
            </a:r>
            <a:r>
              <a:rPr dirty="0" sz="2700" spc="-190" b="1">
                <a:solidFill>
                  <a:srgbClr val="FFFFFF"/>
                </a:solidFill>
                <a:latin typeface="Arial"/>
                <a:cs typeface="Arial"/>
                <a:hlinkClick r:id="rId9" action="ppaction://hlinksldjump"/>
              </a:rPr>
              <a:t>ç</a:t>
            </a:r>
            <a:r>
              <a:rPr dirty="0" u="heavy" sz="2700" spc="-19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 action="ppaction://hlinksldjump"/>
              </a:rPr>
              <a:t>ões</a:t>
            </a:r>
            <a:r>
              <a:rPr dirty="0" u="heavy" sz="2700" spc="-4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u="heavy" sz="2700" spc="-12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 action="ppaction://hlinksldjump"/>
              </a:rPr>
              <a:t>e</a:t>
            </a:r>
            <a:r>
              <a:rPr dirty="0" u="heavy" sz="2700" spc="-4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u="heavy" sz="2700" spc="-3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 action="ppaction://hlinksldjump"/>
              </a:rPr>
              <a:t>Contrata</a:t>
            </a:r>
            <a:r>
              <a:rPr dirty="0" sz="2700" spc="-30" b="1">
                <a:solidFill>
                  <a:srgbClr val="FFFFFF"/>
                </a:solidFill>
                <a:latin typeface="Arial"/>
                <a:cs typeface="Arial"/>
                <a:hlinkClick r:id="rId9" action="ppaction://hlinksldjump"/>
              </a:rPr>
              <a:t>ç</a:t>
            </a:r>
            <a:r>
              <a:rPr dirty="0" u="heavy" sz="2700" spc="-3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9" action="ppaction://hlinksldjump"/>
              </a:rPr>
              <a:t>ões</a:t>
            </a:r>
            <a:endParaRPr sz="2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40"/>
              </a:spcBef>
            </a:pP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2700" spc="-1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Qualidade</a:t>
            </a:r>
            <a:r>
              <a:rPr dirty="0" u="heavy" sz="2700" spc="-8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 </a:t>
            </a:r>
            <a:r>
              <a:rPr dirty="0" u="heavy" sz="2700" spc="-13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de</a:t>
            </a:r>
            <a:r>
              <a:rPr dirty="0" u="heavy" sz="2700" spc="-8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 </a:t>
            </a:r>
            <a:r>
              <a:rPr dirty="0" u="heavy" sz="2700" spc="-4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Vida</a:t>
            </a:r>
            <a:r>
              <a:rPr dirty="0" sz="2700" spc="-45" b="1">
                <a:solidFill>
                  <a:srgbClr val="FFFFFF"/>
                </a:solidFill>
                <a:latin typeface="Arial"/>
                <a:cs typeface="Arial"/>
                <a:hlinkClick r:id="rId10" action="ppaction://hlinksldjump"/>
              </a:rPr>
              <a:t>,</a:t>
            </a:r>
            <a:r>
              <a:rPr dirty="0" u="heavy" sz="2700" spc="2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 </a:t>
            </a:r>
            <a:r>
              <a:rPr dirty="0" u="heavy" sz="2700" spc="-13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Capacita</a:t>
            </a:r>
            <a:r>
              <a:rPr dirty="0" sz="2700" spc="-130" b="1">
                <a:solidFill>
                  <a:srgbClr val="FFFFFF"/>
                </a:solidFill>
                <a:latin typeface="Arial"/>
                <a:cs typeface="Arial"/>
                <a:hlinkClick r:id="rId10" action="ppaction://hlinksldjump"/>
              </a:rPr>
              <a:t>ç</a:t>
            </a:r>
            <a:r>
              <a:rPr dirty="0" u="heavy" sz="2700" spc="-13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ão</a:t>
            </a:r>
            <a:r>
              <a:rPr dirty="0" u="heavy" sz="2700" spc="-8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 </a:t>
            </a:r>
            <a:r>
              <a:rPr dirty="0" u="heavy" sz="2700" spc="-12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e</a:t>
            </a:r>
            <a:r>
              <a:rPr dirty="0" u="heavy" sz="2700" spc="-8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 </a:t>
            </a:r>
            <a:r>
              <a:rPr dirty="0" u="heavy" sz="2700" spc="-114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Sensibiliza</a:t>
            </a:r>
            <a:r>
              <a:rPr dirty="0" sz="2700" spc="-114" b="1">
                <a:solidFill>
                  <a:srgbClr val="FFFFFF"/>
                </a:solidFill>
                <a:latin typeface="Arial"/>
                <a:cs typeface="Arial"/>
                <a:hlinkClick r:id="rId10" action="ppaction://hlinksldjump"/>
              </a:rPr>
              <a:t>ç</a:t>
            </a:r>
            <a:r>
              <a:rPr dirty="0" u="heavy" sz="2700" spc="-114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0" action="ppaction://hlinksldjump"/>
              </a:rPr>
              <a:t>ão</a:t>
            </a:r>
            <a:endParaRPr sz="27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284198" y="8783914"/>
            <a:ext cx="4006215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2700" spc="-13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 action="ppaction://hlinksldjump"/>
              </a:rPr>
              <a:t>Painel</a:t>
            </a:r>
            <a:r>
              <a:rPr dirty="0" u="heavy" sz="2700" spc="-6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 action="ppaction://hlinksldjump"/>
              </a:rPr>
              <a:t> </a:t>
            </a:r>
            <a:r>
              <a:rPr dirty="0" u="heavy" sz="2700" spc="-13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 action="ppaction://hlinksldjump"/>
              </a:rPr>
              <a:t>da</a:t>
            </a:r>
            <a:r>
              <a:rPr dirty="0" u="heavy" sz="2700" spc="-6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 action="ppaction://hlinksldjump"/>
              </a:rPr>
              <a:t> </a:t>
            </a:r>
            <a:r>
              <a:rPr dirty="0" u="heavy" sz="2700" spc="-1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 action="ppaction://hlinksldjump"/>
              </a:rPr>
              <a:t>Sustentabilidade</a:t>
            </a:r>
            <a:endParaRPr sz="2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97493" y="2568428"/>
          <a:ext cx="16306800" cy="6178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3170"/>
                <a:gridCol w="5120005"/>
                <a:gridCol w="1614170"/>
                <a:gridCol w="1905000"/>
                <a:gridCol w="1904999"/>
                <a:gridCol w="1905000"/>
              </a:tblGrid>
              <a:tr h="666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GRUPO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425450" marR="210185" indent="-208279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5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REALIZADO</a:t>
                      </a:r>
                      <a:r>
                        <a:rPr dirty="0" sz="1500" spc="-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STATUS</a:t>
                      </a:r>
                      <a:r>
                        <a:rPr dirty="0" sz="1500" spc="-7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13.1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Quilometragem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30">
                          <a:latin typeface="Tahoma"/>
                          <a:cs typeface="Tahoma"/>
                        </a:rPr>
                        <a:t>Km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298.700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327.834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13.2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gasolina,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etanol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flex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13.3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diesel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13.4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movidos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fontes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alternativas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13.5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13.6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serviço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13.7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Usuários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serviço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Usuários/Veículo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175,5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260,6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561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 marR="988060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13.8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destinados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à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locomoção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magistrados(as)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13.9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Usuários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destinado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à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locomoção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magistrados(as)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Usuários/Veículo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16,0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13,6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13.10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Gasto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manutenção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130.000,00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179.124,22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13.11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manutenção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3.715,00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8.956,21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13.12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motoristas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13.13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motoristas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016000" y="609508"/>
            <a:ext cx="339344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50">
                <a:solidFill>
                  <a:srgbClr val="FFFFFF"/>
                </a:solidFill>
                <a:latin typeface="Arial MT"/>
                <a:cs typeface="Arial MT"/>
              </a:rPr>
              <a:t>Veículos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 e</a:t>
            </a:r>
            <a:r>
              <a:rPr dirty="0" sz="2600" spc="-7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Combustível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4793" y="1990044"/>
            <a:ext cx="7122159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Consolidação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resultados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85">
                <a:latin typeface="Arial MT"/>
                <a:cs typeface="Arial MT"/>
              </a:rPr>
              <a:t>alcançados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35">
                <a:latin typeface="Arial MT"/>
                <a:cs typeface="Arial MT"/>
              </a:rPr>
              <a:t>em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2023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45"/>
                </a:lnTo>
                <a:lnTo>
                  <a:pt x="263067" y="239445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97493" y="2568430"/>
          <a:ext cx="16306800" cy="3670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3170"/>
                <a:gridCol w="5120005"/>
                <a:gridCol w="1614170"/>
                <a:gridCol w="1905000"/>
                <a:gridCol w="1904999"/>
                <a:gridCol w="1905000"/>
              </a:tblGrid>
              <a:tr h="666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GRUPO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425450" marR="210185" indent="-208279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5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REALIZADO</a:t>
                      </a:r>
                      <a:r>
                        <a:rPr dirty="0" sz="1500" spc="-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STATUS</a:t>
                      </a:r>
                      <a:r>
                        <a:rPr dirty="0" sz="1500" spc="-7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13.14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agenciamento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transporte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terrestre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14.1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gasolina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13.903,0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9.761,6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14.2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etanol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0,0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14.3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diesel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6.320,0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8.744,5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14.4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gasolina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etanol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Litros/Veículo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1.390,0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976,2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14.5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diesel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Litros/Veículo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632,0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874,5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14.6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Gasto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120.000,00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149.569,37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FF5757"/>
                    </a:solidFill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016000" y="609510"/>
            <a:ext cx="339344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50">
                <a:solidFill>
                  <a:srgbClr val="FFFFFF"/>
                </a:solidFill>
                <a:latin typeface="Arial MT"/>
                <a:cs typeface="Arial MT"/>
              </a:rPr>
              <a:t>Veículos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 e</a:t>
            </a:r>
            <a:r>
              <a:rPr dirty="0" sz="2600" spc="-7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Combustível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4793" y="1990045"/>
            <a:ext cx="7122159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Consolidação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resultados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85">
                <a:latin typeface="Arial MT"/>
                <a:cs typeface="Arial MT"/>
              </a:rPr>
              <a:t>alcançados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35">
                <a:latin typeface="Arial MT"/>
                <a:cs typeface="Arial MT"/>
              </a:rPr>
              <a:t>em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2023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4"/>
            <a:ext cx="8649970" cy="10287000"/>
            <a:chOff x="0" y="-4"/>
            <a:chExt cx="864997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4"/>
              <a:ext cx="8649970" cy="10287000"/>
            </a:xfrm>
            <a:custGeom>
              <a:avLst/>
              <a:gdLst/>
              <a:ahLst/>
              <a:cxnLst/>
              <a:rect l="l" t="t" r="r" b="b"/>
              <a:pathLst>
                <a:path w="8649970" h="10287000">
                  <a:moveTo>
                    <a:pt x="8649970" y="10287003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649970" y="4"/>
                  </a:lnTo>
                  <a:lnTo>
                    <a:pt x="8649970" y="10287003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0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971550"/>
            </a:xfrm>
            <a:custGeom>
              <a:avLst/>
              <a:gdLst/>
              <a:ahLst/>
              <a:cxnLst/>
              <a:rect l="l" t="t" r="r" b="b"/>
              <a:pathLst>
                <a:path w="512445" h="971550">
                  <a:moveTo>
                    <a:pt x="512258" y="971549"/>
                  </a:moveTo>
                  <a:lnTo>
                    <a:pt x="0" y="971549"/>
                  </a:lnTo>
                  <a:lnTo>
                    <a:pt x="0" y="0"/>
                  </a:lnTo>
                  <a:lnTo>
                    <a:pt x="512258" y="0"/>
                  </a:lnTo>
                  <a:lnTo>
                    <a:pt x="512258" y="971549"/>
                  </a:lnTo>
                  <a:close/>
                </a:path>
              </a:pathLst>
            </a:custGeom>
            <a:solidFill>
              <a:srgbClr val="FFFFFF">
                <a:alpha val="37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5941177"/>
              <a:ext cx="480695" cy="962025"/>
            </a:xfrm>
            <a:custGeom>
              <a:avLst/>
              <a:gdLst/>
              <a:ahLst/>
              <a:cxnLst/>
              <a:rect l="l" t="t" r="r" b="b"/>
              <a:pathLst>
                <a:path w="480695" h="962025">
                  <a:moveTo>
                    <a:pt x="26248" y="962025"/>
                  </a:moveTo>
                  <a:lnTo>
                    <a:pt x="0" y="962025"/>
                  </a:lnTo>
                  <a:lnTo>
                    <a:pt x="0" y="0"/>
                  </a:lnTo>
                  <a:lnTo>
                    <a:pt x="47134" y="2318"/>
                  </a:lnTo>
                  <a:lnTo>
                    <a:pt x="93864" y="9250"/>
                  </a:lnTo>
                  <a:lnTo>
                    <a:pt x="139689" y="20728"/>
                  </a:lnTo>
                  <a:lnTo>
                    <a:pt x="184168" y="36643"/>
                  </a:lnTo>
                  <a:lnTo>
                    <a:pt x="226873" y="56841"/>
                  </a:lnTo>
                  <a:lnTo>
                    <a:pt x="267393" y="81128"/>
                  </a:lnTo>
                  <a:lnTo>
                    <a:pt x="305337" y="109269"/>
                  </a:lnTo>
                  <a:lnTo>
                    <a:pt x="340341" y="140994"/>
                  </a:lnTo>
                  <a:lnTo>
                    <a:pt x="372066" y="175997"/>
                  </a:lnTo>
                  <a:lnTo>
                    <a:pt x="400207" y="213942"/>
                  </a:lnTo>
                  <a:lnTo>
                    <a:pt x="424493" y="254462"/>
                  </a:lnTo>
                  <a:lnTo>
                    <a:pt x="444692" y="297167"/>
                  </a:lnTo>
                  <a:lnTo>
                    <a:pt x="460607" y="341646"/>
                  </a:lnTo>
                  <a:lnTo>
                    <a:pt x="472085" y="387471"/>
                  </a:lnTo>
                  <a:lnTo>
                    <a:pt x="479017" y="434201"/>
                  </a:lnTo>
                  <a:lnTo>
                    <a:pt x="480591" y="455087"/>
                  </a:lnTo>
                  <a:lnTo>
                    <a:pt x="480591" y="507682"/>
                  </a:lnTo>
                  <a:lnTo>
                    <a:pt x="476125" y="552018"/>
                  </a:lnTo>
                  <a:lnTo>
                    <a:pt x="466909" y="598352"/>
                  </a:lnTo>
                  <a:lnTo>
                    <a:pt x="453195" y="643558"/>
                  </a:lnTo>
                  <a:lnTo>
                    <a:pt x="435117" y="687203"/>
                  </a:lnTo>
                  <a:lnTo>
                    <a:pt x="412848" y="728866"/>
                  </a:lnTo>
                  <a:lnTo>
                    <a:pt x="386602" y="768145"/>
                  </a:lnTo>
                  <a:lnTo>
                    <a:pt x="356633" y="804663"/>
                  </a:lnTo>
                  <a:lnTo>
                    <a:pt x="323229" y="838067"/>
                  </a:lnTo>
                  <a:lnTo>
                    <a:pt x="286711" y="868037"/>
                  </a:lnTo>
                  <a:lnTo>
                    <a:pt x="247431" y="894282"/>
                  </a:lnTo>
                  <a:lnTo>
                    <a:pt x="205769" y="916551"/>
                  </a:lnTo>
                  <a:lnTo>
                    <a:pt x="162124" y="934630"/>
                  </a:lnTo>
                  <a:lnTo>
                    <a:pt x="116917" y="948343"/>
                  </a:lnTo>
                  <a:lnTo>
                    <a:pt x="70584" y="957559"/>
                  </a:lnTo>
                  <a:lnTo>
                    <a:pt x="26248" y="962025"/>
                  </a:lnTo>
                  <a:close/>
                </a:path>
              </a:pathLst>
            </a:custGeom>
            <a:solidFill>
              <a:srgbClr val="FFFFFF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7705624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2571745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40201" y="2473911"/>
            <a:ext cx="95797" cy="95797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011114" y="2348170"/>
            <a:ext cx="189992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Quilometragem</a:t>
            </a:r>
            <a:r>
              <a:rPr dirty="0" sz="1650" spc="-65">
                <a:latin typeface="Arial MT"/>
                <a:cs typeface="Arial MT"/>
              </a:rPr>
              <a:t> </a:t>
            </a:r>
            <a:r>
              <a:rPr dirty="0" sz="1650" spc="-20">
                <a:latin typeface="Arial MT"/>
                <a:cs typeface="Arial MT"/>
              </a:rPr>
              <a:t>(km)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364708" y="7405406"/>
            <a:ext cx="6658609" cy="4756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755"/>
              </a:lnSpc>
              <a:spcBef>
                <a:spcPts val="125"/>
              </a:spcBef>
            </a:pPr>
            <a:r>
              <a:rPr dirty="0" sz="1650" spc="-5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420370">
              <a:lnSpc>
                <a:spcPts val="1755"/>
              </a:lnSpc>
              <a:tabLst>
                <a:tab pos="1139190" algn="l"/>
                <a:tab pos="1857375" algn="l"/>
                <a:tab pos="2576195" algn="l"/>
                <a:tab pos="3294379" algn="l"/>
                <a:tab pos="4008754" algn="l"/>
                <a:tab pos="4747260" algn="l"/>
                <a:tab pos="5450205" algn="l"/>
                <a:tab pos="616839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771462" y="6212947"/>
            <a:ext cx="74104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100000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771462" y="5020484"/>
            <a:ext cx="74104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200000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771462" y="3828024"/>
            <a:ext cx="74104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300000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771462" y="2635562"/>
            <a:ext cx="74104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400000</a:t>
            </a:r>
            <a:endParaRPr sz="1650">
              <a:latin typeface="Arial MT"/>
              <a:cs typeface="Arial MT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0664799" y="2785252"/>
            <a:ext cx="6466840" cy="4048125"/>
            <a:chOff x="10664799" y="2785252"/>
            <a:chExt cx="6466840" cy="4048125"/>
          </a:xfrm>
        </p:grpSpPr>
        <p:sp>
          <p:nvSpPr>
            <p:cNvPr id="17" name="object 17" descr=""/>
            <p:cNvSpPr/>
            <p:nvPr/>
          </p:nvSpPr>
          <p:spPr>
            <a:xfrm>
              <a:off x="10664799" y="2789244"/>
              <a:ext cx="6466840" cy="3577590"/>
            </a:xfrm>
            <a:custGeom>
              <a:avLst/>
              <a:gdLst/>
              <a:ahLst/>
              <a:cxnLst/>
              <a:rect l="l" t="t" r="r" b="b"/>
              <a:pathLst>
                <a:path w="6466840" h="3577590">
                  <a:moveTo>
                    <a:pt x="0" y="3577383"/>
                  </a:moveTo>
                  <a:lnTo>
                    <a:pt x="6466333" y="3577383"/>
                  </a:lnTo>
                </a:path>
                <a:path w="6466840" h="3577590">
                  <a:moveTo>
                    <a:pt x="0" y="2384922"/>
                  </a:moveTo>
                  <a:lnTo>
                    <a:pt x="6466333" y="2384922"/>
                  </a:lnTo>
                </a:path>
                <a:path w="6466840" h="3577590">
                  <a:moveTo>
                    <a:pt x="0" y="1192461"/>
                  </a:moveTo>
                  <a:lnTo>
                    <a:pt x="6466333" y="1192461"/>
                  </a:lnTo>
                </a:path>
                <a:path w="6466840" h="3577590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1024040" y="2861948"/>
              <a:ext cx="718820" cy="1644014"/>
            </a:xfrm>
            <a:custGeom>
              <a:avLst/>
              <a:gdLst/>
              <a:ahLst/>
              <a:cxnLst/>
              <a:rect l="l" t="t" r="r" b="b"/>
              <a:pathLst>
                <a:path w="718820" h="1644014">
                  <a:moveTo>
                    <a:pt x="718481" y="1643592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1024040" y="2861948"/>
              <a:ext cx="718820" cy="1644014"/>
            </a:xfrm>
            <a:custGeom>
              <a:avLst/>
              <a:gdLst/>
              <a:ahLst/>
              <a:cxnLst/>
              <a:rect l="l" t="t" r="r" b="b"/>
              <a:pathLst>
                <a:path w="718820" h="1644014">
                  <a:moveTo>
                    <a:pt x="0" y="0"/>
                  </a:moveTo>
                  <a:lnTo>
                    <a:pt x="718481" y="1643592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1742521" y="4109334"/>
              <a:ext cx="718820" cy="396240"/>
            </a:xfrm>
            <a:custGeom>
              <a:avLst/>
              <a:gdLst/>
              <a:ahLst/>
              <a:cxnLst/>
              <a:rect l="l" t="t" r="r" b="b"/>
              <a:pathLst>
                <a:path w="718820" h="396239">
                  <a:moveTo>
                    <a:pt x="0" y="396207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1742521" y="4109334"/>
              <a:ext cx="718820" cy="396240"/>
            </a:xfrm>
            <a:custGeom>
              <a:avLst/>
              <a:gdLst/>
              <a:ahLst/>
              <a:cxnLst/>
              <a:rect l="l" t="t" r="r" b="b"/>
              <a:pathLst>
                <a:path w="718820" h="396239">
                  <a:moveTo>
                    <a:pt x="0" y="396207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2461003" y="4109334"/>
              <a:ext cx="718820" cy="364490"/>
            </a:xfrm>
            <a:custGeom>
              <a:avLst/>
              <a:gdLst/>
              <a:ahLst/>
              <a:cxnLst/>
              <a:rect l="l" t="t" r="r" b="b"/>
              <a:pathLst>
                <a:path w="718819" h="364489">
                  <a:moveTo>
                    <a:pt x="718481" y="363879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2461003" y="4109334"/>
              <a:ext cx="718820" cy="364490"/>
            </a:xfrm>
            <a:custGeom>
              <a:avLst/>
              <a:gdLst/>
              <a:ahLst/>
              <a:cxnLst/>
              <a:rect l="l" t="t" r="r" b="b"/>
              <a:pathLst>
                <a:path w="718819" h="364489">
                  <a:moveTo>
                    <a:pt x="0" y="0"/>
                  </a:moveTo>
                  <a:lnTo>
                    <a:pt x="718481" y="363879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3179484" y="3930453"/>
              <a:ext cx="718820" cy="542925"/>
            </a:xfrm>
            <a:custGeom>
              <a:avLst/>
              <a:gdLst/>
              <a:ahLst/>
              <a:cxnLst/>
              <a:rect l="l" t="t" r="r" b="b"/>
              <a:pathLst>
                <a:path w="718819" h="542925">
                  <a:moveTo>
                    <a:pt x="0" y="542760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3179484" y="3930453"/>
              <a:ext cx="718820" cy="542925"/>
            </a:xfrm>
            <a:custGeom>
              <a:avLst/>
              <a:gdLst/>
              <a:ahLst/>
              <a:cxnLst/>
              <a:rect l="l" t="t" r="r" b="b"/>
              <a:pathLst>
                <a:path w="718819" h="542925">
                  <a:moveTo>
                    <a:pt x="0" y="542760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3897966" y="3930453"/>
              <a:ext cx="718820" cy="2820670"/>
            </a:xfrm>
            <a:custGeom>
              <a:avLst/>
              <a:gdLst/>
              <a:ahLst/>
              <a:cxnLst/>
              <a:rect l="l" t="t" r="r" b="b"/>
              <a:pathLst>
                <a:path w="718819" h="2820670">
                  <a:moveTo>
                    <a:pt x="718481" y="2820551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3897966" y="3930453"/>
              <a:ext cx="718820" cy="2820670"/>
            </a:xfrm>
            <a:custGeom>
              <a:avLst/>
              <a:gdLst/>
              <a:ahLst/>
              <a:cxnLst/>
              <a:rect l="l" t="t" r="r" b="b"/>
              <a:pathLst>
                <a:path w="718819" h="2820670">
                  <a:moveTo>
                    <a:pt x="0" y="0"/>
                  </a:moveTo>
                  <a:lnTo>
                    <a:pt x="718481" y="2820551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4616447" y="6751005"/>
              <a:ext cx="718820" cy="42545"/>
            </a:xfrm>
            <a:custGeom>
              <a:avLst/>
              <a:gdLst/>
              <a:ahLst/>
              <a:cxnLst/>
              <a:rect l="l" t="t" r="r" b="b"/>
              <a:pathLst>
                <a:path w="718819" h="42545">
                  <a:moveTo>
                    <a:pt x="718481" y="42356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4616447" y="6751005"/>
              <a:ext cx="718820" cy="42545"/>
            </a:xfrm>
            <a:custGeom>
              <a:avLst/>
              <a:gdLst/>
              <a:ahLst/>
              <a:cxnLst/>
              <a:rect l="l" t="t" r="r" b="b"/>
              <a:pathLst>
                <a:path w="718819" h="42545">
                  <a:moveTo>
                    <a:pt x="0" y="0"/>
                  </a:moveTo>
                  <a:lnTo>
                    <a:pt x="718481" y="42356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5334929" y="4779569"/>
              <a:ext cx="718820" cy="2014220"/>
            </a:xfrm>
            <a:custGeom>
              <a:avLst/>
              <a:gdLst/>
              <a:ahLst/>
              <a:cxnLst/>
              <a:rect l="l" t="t" r="r" b="b"/>
              <a:pathLst>
                <a:path w="718819" h="2014220">
                  <a:moveTo>
                    <a:pt x="0" y="2013792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5334929" y="4779569"/>
              <a:ext cx="718820" cy="2014220"/>
            </a:xfrm>
            <a:custGeom>
              <a:avLst/>
              <a:gdLst/>
              <a:ahLst/>
              <a:cxnLst/>
              <a:rect l="l" t="t" r="r" b="b"/>
              <a:pathLst>
                <a:path w="718819" h="2014220">
                  <a:moveTo>
                    <a:pt x="0" y="2013792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6053410" y="3649795"/>
              <a:ext cx="718820" cy="1130300"/>
            </a:xfrm>
            <a:custGeom>
              <a:avLst/>
              <a:gdLst/>
              <a:ahLst/>
              <a:cxnLst/>
              <a:rect l="l" t="t" r="r" b="b"/>
              <a:pathLst>
                <a:path w="718819" h="1130300">
                  <a:moveTo>
                    <a:pt x="0" y="1129773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6053410" y="3649795"/>
              <a:ext cx="718820" cy="1130300"/>
            </a:xfrm>
            <a:custGeom>
              <a:avLst/>
              <a:gdLst/>
              <a:ahLst/>
              <a:cxnLst/>
              <a:rect l="l" t="t" r="r" b="b"/>
              <a:pathLst>
                <a:path w="718819" h="1130300">
                  <a:moveTo>
                    <a:pt x="0" y="1129773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4" name="object 3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2822033"/>
              <a:ext cx="79831" cy="79831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21087" y="4069418"/>
              <a:ext cx="79831" cy="79831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02605" y="4465625"/>
              <a:ext cx="79831" cy="79831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39569" y="4433298"/>
              <a:ext cx="79831" cy="79831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76531" y="6711089"/>
              <a:ext cx="79831" cy="7983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58050" y="3890537"/>
              <a:ext cx="79831" cy="79831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295012" y="6753446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13494" y="4739653"/>
              <a:ext cx="79831" cy="79831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31975" y="3609880"/>
              <a:ext cx="79831" cy="79831"/>
            </a:xfrm>
            <a:prstGeom prst="rect">
              <a:avLst/>
            </a:prstGeom>
          </p:spPr>
        </p:pic>
      </p:grpSp>
      <p:sp>
        <p:nvSpPr>
          <p:cNvPr id="43" name="object 43" descr=""/>
          <p:cNvSpPr/>
          <p:nvPr/>
        </p:nvSpPr>
        <p:spPr>
          <a:xfrm>
            <a:off x="10664799" y="7559088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xfrm>
            <a:off x="1652732" y="3063190"/>
            <a:ext cx="5584825" cy="1000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400" spc="-10">
                <a:solidFill>
                  <a:srgbClr val="000000"/>
                </a:solidFill>
              </a:rPr>
              <a:t>Quilometragem</a:t>
            </a:r>
            <a:endParaRPr sz="6400"/>
          </a:p>
        </p:txBody>
      </p:sp>
      <p:sp>
        <p:nvSpPr>
          <p:cNvPr id="45" name="object 45" descr=""/>
          <p:cNvSpPr txBox="1"/>
          <p:nvPr/>
        </p:nvSpPr>
        <p:spPr>
          <a:xfrm>
            <a:off x="1652732" y="4910168"/>
            <a:ext cx="6141720" cy="159321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25"/>
              </a:spcBef>
            </a:pPr>
            <a:r>
              <a:rPr dirty="0" sz="2600">
                <a:latin typeface="Arial MT"/>
                <a:cs typeface="Arial MT"/>
              </a:rPr>
              <a:t>No</a:t>
            </a:r>
            <a:r>
              <a:rPr dirty="0" sz="2600" spc="-17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gráfico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ao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lado,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é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 spc="-105">
                <a:latin typeface="Arial MT"/>
                <a:cs typeface="Arial MT"/>
              </a:rPr>
              <a:t>possível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visualizar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a </a:t>
            </a:r>
            <a:r>
              <a:rPr dirty="0" sz="2600" spc="-35">
                <a:latin typeface="Arial MT"/>
                <a:cs typeface="Arial MT"/>
              </a:rPr>
              <a:t>quilometragem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dos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veículos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55">
                <a:latin typeface="Arial MT"/>
                <a:cs typeface="Arial MT"/>
              </a:rPr>
              <a:t>pertencentes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à </a:t>
            </a:r>
            <a:r>
              <a:rPr dirty="0" sz="2600">
                <a:latin typeface="Arial MT"/>
                <a:cs typeface="Arial MT"/>
              </a:rPr>
              <a:t>frota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Tribunal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desde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início</a:t>
            </a:r>
            <a:r>
              <a:rPr dirty="0" sz="2600" spc="-75">
                <a:latin typeface="Arial MT"/>
                <a:cs typeface="Arial MT"/>
              </a:rPr>
              <a:t> da </a:t>
            </a:r>
            <a:r>
              <a:rPr dirty="0" sz="2600" spc="-10">
                <a:latin typeface="Arial MT"/>
                <a:cs typeface="Arial MT"/>
              </a:rPr>
              <a:t>série </a:t>
            </a:r>
            <a:r>
              <a:rPr dirty="0" sz="2600" spc="-20">
                <a:latin typeface="Arial MT"/>
                <a:cs typeface="Arial MT"/>
              </a:rPr>
              <a:t>histórica,</a:t>
            </a:r>
            <a:r>
              <a:rPr dirty="0" sz="2600" spc="-12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em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2015.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2888962" y="9112263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7" name="object 47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4"/>
            <a:ext cx="8766810" cy="10287000"/>
            <a:chOff x="0" y="-4"/>
            <a:chExt cx="876681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8766810" cy="10287000"/>
            </a:xfrm>
            <a:custGeom>
              <a:avLst/>
              <a:gdLst/>
              <a:ahLst/>
              <a:cxnLst/>
              <a:rect l="l" t="t" r="r" b="b"/>
              <a:pathLst>
                <a:path w="8766810" h="10287000">
                  <a:moveTo>
                    <a:pt x="8766375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766375" y="0"/>
                  </a:lnTo>
                  <a:lnTo>
                    <a:pt x="8766375" y="10286999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0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6104255"/>
            </a:xfrm>
            <a:custGeom>
              <a:avLst/>
              <a:gdLst/>
              <a:ahLst/>
              <a:cxnLst/>
              <a:rect l="l" t="t" r="r" b="b"/>
              <a:pathLst>
                <a:path w="512445" h="6104255">
                  <a:moveTo>
                    <a:pt x="480580" y="5597080"/>
                  </a:moveTo>
                  <a:lnTo>
                    <a:pt x="476123" y="5552745"/>
                  </a:lnTo>
                  <a:lnTo>
                    <a:pt x="466902" y="5506415"/>
                  </a:lnTo>
                  <a:lnTo>
                    <a:pt x="453186" y="5461203"/>
                  </a:lnTo>
                  <a:lnTo>
                    <a:pt x="435114" y="5417566"/>
                  </a:lnTo>
                  <a:lnTo>
                    <a:pt x="412838" y="5375897"/>
                  </a:lnTo>
                  <a:lnTo>
                    <a:pt x="386600" y="5336616"/>
                  </a:lnTo>
                  <a:lnTo>
                    <a:pt x="356628" y="5300103"/>
                  </a:lnTo>
                  <a:lnTo>
                    <a:pt x="323227" y="5266702"/>
                  </a:lnTo>
                  <a:lnTo>
                    <a:pt x="286702" y="5236730"/>
                  </a:lnTo>
                  <a:lnTo>
                    <a:pt x="247421" y="5210480"/>
                  </a:lnTo>
                  <a:lnTo>
                    <a:pt x="205765" y="5188216"/>
                  </a:lnTo>
                  <a:lnTo>
                    <a:pt x="162115" y="5170132"/>
                  </a:lnTo>
                  <a:lnTo>
                    <a:pt x="116916" y="5156428"/>
                  </a:lnTo>
                  <a:lnTo>
                    <a:pt x="70573" y="5147208"/>
                  </a:lnTo>
                  <a:lnTo>
                    <a:pt x="23571" y="5142573"/>
                  </a:lnTo>
                  <a:lnTo>
                    <a:pt x="0" y="5142001"/>
                  </a:lnTo>
                  <a:lnTo>
                    <a:pt x="0" y="6104026"/>
                  </a:lnTo>
                  <a:lnTo>
                    <a:pt x="26238" y="6104026"/>
                  </a:lnTo>
                  <a:lnTo>
                    <a:pt x="35356" y="6103467"/>
                  </a:lnTo>
                  <a:lnTo>
                    <a:pt x="82245" y="6097676"/>
                  </a:lnTo>
                  <a:lnTo>
                    <a:pt x="128333" y="6087326"/>
                  </a:lnTo>
                  <a:lnTo>
                    <a:pt x="173189" y="6072517"/>
                  </a:lnTo>
                  <a:lnTo>
                    <a:pt x="216382" y="6053366"/>
                  </a:lnTo>
                  <a:lnTo>
                    <a:pt x="257479" y="6030087"/>
                  </a:lnTo>
                  <a:lnTo>
                    <a:pt x="296100" y="6002883"/>
                  </a:lnTo>
                  <a:lnTo>
                    <a:pt x="331876" y="5972022"/>
                  </a:lnTo>
                  <a:lnTo>
                    <a:pt x="364451" y="5937809"/>
                  </a:lnTo>
                  <a:lnTo>
                    <a:pt x="393509" y="5900572"/>
                  </a:lnTo>
                  <a:lnTo>
                    <a:pt x="418795" y="5860656"/>
                  </a:lnTo>
                  <a:lnTo>
                    <a:pt x="440029" y="5818467"/>
                  </a:lnTo>
                  <a:lnTo>
                    <a:pt x="457034" y="5774385"/>
                  </a:lnTo>
                  <a:lnTo>
                    <a:pt x="469633" y="5728855"/>
                  </a:lnTo>
                  <a:lnTo>
                    <a:pt x="477710" y="5682310"/>
                  </a:lnTo>
                  <a:lnTo>
                    <a:pt x="480580" y="5649684"/>
                  </a:lnTo>
                  <a:lnTo>
                    <a:pt x="480580" y="5597080"/>
                  </a:lnTo>
                  <a:close/>
                </a:path>
                <a:path w="512445" h="6104255">
                  <a:moveTo>
                    <a:pt x="512254" y="0"/>
                  </a:moveTo>
                  <a:lnTo>
                    <a:pt x="0" y="0"/>
                  </a:lnTo>
                  <a:lnTo>
                    <a:pt x="0" y="971550"/>
                  </a:lnTo>
                  <a:lnTo>
                    <a:pt x="512254" y="971550"/>
                  </a:lnTo>
                  <a:lnTo>
                    <a:pt x="512254" y="0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7705623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2571745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003855" y="2469920"/>
            <a:ext cx="95797" cy="9579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174767" y="2364136"/>
            <a:ext cx="15741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5">
                <a:latin typeface="Arial MT"/>
                <a:cs typeface="Arial MT"/>
              </a:rPr>
              <a:t>Combustível</a:t>
            </a:r>
            <a:r>
              <a:rPr dirty="0" sz="1650" spc="-35">
                <a:latin typeface="Arial MT"/>
                <a:cs typeface="Arial MT"/>
              </a:rPr>
              <a:t> </a:t>
            </a:r>
            <a:r>
              <a:rPr dirty="0" sz="1650" spc="-75">
                <a:latin typeface="Arial MT"/>
                <a:cs typeface="Arial MT"/>
              </a:rPr>
              <a:t>(R$)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063844" y="7405408"/>
            <a:ext cx="6959600" cy="4756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755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6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721360">
              <a:lnSpc>
                <a:spcPts val="1755"/>
              </a:lnSpc>
              <a:tabLst>
                <a:tab pos="1440180" algn="l"/>
                <a:tab pos="2158365" algn="l"/>
                <a:tab pos="2877185" algn="l"/>
                <a:tab pos="3595370" algn="l"/>
                <a:tab pos="4309745" algn="l"/>
                <a:tab pos="5048250" algn="l"/>
                <a:tab pos="5750560" algn="l"/>
                <a:tab pos="646938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586104" y="6212947"/>
            <a:ext cx="92011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20">
                <a:latin typeface="Arial MT"/>
                <a:cs typeface="Arial MT"/>
              </a:rPr>
              <a:t>50000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470598" y="5020485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70598" y="3828024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150000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470598" y="2635565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200000</a:t>
            </a:r>
            <a:endParaRPr sz="1650">
              <a:latin typeface="Arial MT"/>
              <a:cs typeface="Arial MT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10664799" y="3952070"/>
            <a:ext cx="6466840" cy="2822575"/>
            <a:chOff x="10664799" y="3952070"/>
            <a:chExt cx="6466840" cy="2822575"/>
          </a:xfrm>
        </p:grpSpPr>
        <p:sp>
          <p:nvSpPr>
            <p:cNvPr id="16" name="object 16" descr=""/>
            <p:cNvSpPr/>
            <p:nvPr/>
          </p:nvSpPr>
          <p:spPr>
            <a:xfrm>
              <a:off x="10664799" y="3981706"/>
              <a:ext cx="6466840" cy="2385060"/>
            </a:xfrm>
            <a:custGeom>
              <a:avLst/>
              <a:gdLst/>
              <a:ahLst/>
              <a:cxnLst/>
              <a:rect l="l" t="t" r="r" b="b"/>
              <a:pathLst>
                <a:path w="6466840" h="2385060">
                  <a:moveTo>
                    <a:pt x="0" y="2384921"/>
                  </a:moveTo>
                  <a:lnTo>
                    <a:pt x="6466333" y="2384921"/>
                  </a:lnTo>
                </a:path>
                <a:path w="6466840" h="2385060">
                  <a:moveTo>
                    <a:pt x="0" y="1192461"/>
                  </a:moveTo>
                  <a:lnTo>
                    <a:pt x="6466333" y="1192461"/>
                  </a:lnTo>
                </a:path>
                <a:path w="6466840" h="2385060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1024040" y="4607033"/>
              <a:ext cx="718820" cy="336550"/>
            </a:xfrm>
            <a:custGeom>
              <a:avLst/>
              <a:gdLst/>
              <a:ahLst/>
              <a:cxnLst/>
              <a:rect l="l" t="t" r="r" b="b"/>
              <a:pathLst>
                <a:path w="718820" h="336550">
                  <a:moveTo>
                    <a:pt x="718481" y="33594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1024040" y="4607033"/>
              <a:ext cx="718820" cy="336550"/>
            </a:xfrm>
            <a:custGeom>
              <a:avLst/>
              <a:gdLst/>
              <a:ahLst/>
              <a:cxnLst/>
              <a:rect l="l" t="t" r="r" b="b"/>
              <a:pathLst>
                <a:path w="718820" h="336550">
                  <a:moveTo>
                    <a:pt x="0" y="0"/>
                  </a:moveTo>
                  <a:lnTo>
                    <a:pt x="718481" y="33594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1742521" y="4627853"/>
              <a:ext cx="718820" cy="315595"/>
            </a:xfrm>
            <a:custGeom>
              <a:avLst/>
              <a:gdLst/>
              <a:ahLst/>
              <a:cxnLst/>
              <a:rect l="l" t="t" r="r" b="b"/>
              <a:pathLst>
                <a:path w="718820" h="315595">
                  <a:moveTo>
                    <a:pt x="0" y="315119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1742521" y="4627853"/>
              <a:ext cx="718820" cy="315595"/>
            </a:xfrm>
            <a:custGeom>
              <a:avLst/>
              <a:gdLst/>
              <a:ahLst/>
              <a:cxnLst/>
              <a:rect l="l" t="t" r="r" b="b"/>
              <a:pathLst>
                <a:path w="718820" h="315595">
                  <a:moveTo>
                    <a:pt x="0" y="315119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2461003" y="4627853"/>
              <a:ext cx="718820" cy="81915"/>
            </a:xfrm>
            <a:custGeom>
              <a:avLst/>
              <a:gdLst/>
              <a:ahLst/>
              <a:cxnLst/>
              <a:rect l="l" t="t" r="r" b="b"/>
              <a:pathLst>
                <a:path w="718819" h="81914">
                  <a:moveTo>
                    <a:pt x="718481" y="8163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2461003" y="4627853"/>
              <a:ext cx="718820" cy="81915"/>
            </a:xfrm>
            <a:custGeom>
              <a:avLst/>
              <a:gdLst/>
              <a:ahLst/>
              <a:cxnLst/>
              <a:rect l="l" t="t" r="r" b="b"/>
              <a:pathLst>
                <a:path w="718819" h="81914">
                  <a:moveTo>
                    <a:pt x="0" y="0"/>
                  </a:moveTo>
                  <a:lnTo>
                    <a:pt x="718481" y="81635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3179484" y="4348269"/>
              <a:ext cx="718820" cy="361315"/>
            </a:xfrm>
            <a:custGeom>
              <a:avLst/>
              <a:gdLst/>
              <a:ahLst/>
              <a:cxnLst/>
              <a:rect l="l" t="t" r="r" b="b"/>
              <a:pathLst>
                <a:path w="718819" h="361314">
                  <a:moveTo>
                    <a:pt x="0" y="361220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3179484" y="4348269"/>
              <a:ext cx="718820" cy="361315"/>
            </a:xfrm>
            <a:custGeom>
              <a:avLst/>
              <a:gdLst/>
              <a:ahLst/>
              <a:cxnLst/>
              <a:rect l="l" t="t" r="r" b="b"/>
              <a:pathLst>
                <a:path w="718819" h="361314">
                  <a:moveTo>
                    <a:pt x="0" y="361220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3897966" y="4348269"/>
              <a:ext cx="718820" cy="2386330"/>
            </a:xfrm>
            <a:custGeom>
              <a:avLst/>
              <a:gdLst/>
              <a:ahLst/>
              <a:cxnLst/>
              <a:rect l="l" t="t" r="r" b="b"/>
              <a:pathLst>
                <a:path w="718819" h="2386329">
                  <a:moveTo>
                    <a:pt x="718481" y="2386042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3897966" y="4348269"/>
              <a:ext cx="718820" cy="2386330"/>
            </a:xfrm>
            <a:custGeom>
              <a:avLst/>
              <a:gdLst/>
              <a:ahLst/>
              <a:cxnLst/>
              <a:rect l="l" t="t" r="r" b="b"/>
              <a:pathLst>
                <a:path w="718819" h="2386329">
                  <a:moveTo>
                    <a:pt x="0" y="0"/>
                  </a:moveTo>
                  <a:lnTo>
                    <a:pt x="718481" y="2386042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4616447" y="6722196"/>
              <a:ext cx="718820" cy="12700"/>
            </a:xfrm>
            <a:custGeom>
              <a:avLst/>
              <a:gdLst/>
              <a:ahLst/>
              <a:cxnLst/>
              <a:rect l="l" t="t" r="r" b="b"/>
              <a:pathLst>
                <a:path w="718819" h="12700">
                  <a:moveTo>
                    <a:pt x="0" y="12115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4616447" y="6722196"/>
              <a:ext cx="718820" cy="12700"/>
            </a:xfrm>
            <a:custGeom>
              <a:avLst/>
              <a:gdLst/>
              <a:ahLst/>
              <a:cxnLst/>
              <a:rect l="l" t="t" r="r" b="b"/>
              <a:pathLst>
                <a:path w="718819" h="12700">
                  <a:moveTo>
                    <a:pt x="0" y="12115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5334929" y="4725945"/>
              <a:ext cx="718820" cy="1996439"/>
            </a:xfrm>
            <a:custGeom>
              <a:avLst/>
              <a:gdLst/>
              <a:ahLst/>
              <a:cxnLst/>
              <a:rect l="l" t="t" r="r" b="b"/>
              <a:pathLst>
                <a:path w="718819" h="1996440">
                  <a:moveTo>
                    <a:pt x="0" y="1996251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5334929" y="4725945"/>
              <a:ext cx="718820" cy="1996439"/>
            </a:xfrm>
            <a:custGeom>
              <a:avLst/>
              <a:gdLst/>
              <a:ahLst/>
              <a:cxnLst/>
              <a:rect l="l" t="t" r="r" b="b"/>
              <a:pathLst>
                <a:path w="718819" h="1996440">
                  <a:moveTo>
                    <a:pt x="0" y="1996251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6053410" y="3991985"/>
              <a:ext cx="718820" cy="734060"/>
            </a:xfrm>
            <a:custGeom>
              <a:avLst/>
              <a:gdLst/>
              <a:ahLst/>
              <a:cxnLst/>
              <a:rect l="l" t="t" r="r" b="b"/>
              <a:pathLst>
                <a:path w="718819" h="734060">
                  <a:moveTo>
                    <a:pt x="0" y="733959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6053410" y="3991985"/>
              <a:ext cx="718820" cy="734060"/>
            </a:xfrm>
            <a:custGeom>
              <a:avLst/>
              <a:gdLst/>
              <a:ahLst/>
              <a:cxnLst/>
              <a:rect l="l" t="t" r="r" b="b"/>
              <a:pathLst>
                <a:path w="718819" h="734060">
                  <a:moveTo>
                    <a:pt x="0" y="733959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3" name="object 3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4567117"/>
              <a:ext cx="79831" cy="79831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02605" y="4903057"/>
              <a:ext cx="79831" cy="79831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21087" y="4587937"/>
              <a:ext cx="79831" cy="79831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39569" y="4669573"/>
              <a:ext cx="79831" cy="79831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58050" y="4308353"/>
              <a:ext cx="79831" cy="79831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76531" y="6694396"/>
              <a:ext cx="79831" cy="7983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295012" y="6682281"/>
              <a:ext cx="79831" cy="79830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13494" y="4686029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731975" y="3952070"/>
              <a:ext cx="79831" cy="79831"/>
            </a:xfrm>
            <a:prstGeom prst="rect">
              <a:avLst/>
            </a:prstGeom>
          </p:spPr>
        </p:pic>
      </p:grpSp>
      <p:sp>
        <p:nvSpPr>
          <p:cNvPr id="42" name="object 42" descr=""/>
          <p:cNvSpPr/>
          <p:nvPr/>
        </p:nvSpPr>
        <p:spPr>
          <a:xfrm>
            <a:off x="10664799" y="2789245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/>
          <p:nvPr/>
        </p:nvSpPr>
        <p:spPr>
          <a:xfrm>
            <a:off x="10664799" y="7559089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 txBox="1"/>
          <p:nvPr/>
        </p:nvSpPr>
        <p:spPr>
          <a:xfrm>
            <a:off x="1652732" y="5105403"/>
            <a:ext cx="6265545" cy="120269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29"/>
              </a:spcBef>
            </a:pP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 spc="-95">
                <a:latin typeface="Arial MT"/>
                <a:cs typeface="Arial MT"/>
              </a:rPr>
              <a:t>gasto</a:t>
            </a:r>
            <a:r>
              <a:rPr dirty="0" sz="2600" spc="-8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com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combustível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180">
                <a:latin typeface="Arial MT"/>
                <a:cs typeface="Arial MT"/>
              </a:rPr>
              <a:t>-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desde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início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da </a:t>
            </a:r>
            <a:r>
              <a:rPr dirty="0" sz="2600" spc="-60">
                <a:latin typeface="Arial MT"/>
                <a:cs typeface="Arial MT"/>
              </a:rPr>
              <a:t>série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histórica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40">
                <a:latin typeface="Arial MT"/>
                <a:cs typeface="Arial MT"/>
              </a:rPr>
              <a:t>(2015)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180">
                <a:latin typeface="Arial MT"/>
                <a:cs typeface="Arial MT"/>
              </a:rPr>
              <a:t>-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é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70">
                <a:latin typeface="Arial MT"/>
                <a:cs typeface="Arial MT"/>
              </a:rPr>
              <a:t>apresentado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no </a:t>
            </a:r>
            <a:r>
              <a:rPr dirty="0" sz="2600" spc="-10">
                <a:latin typeface="Arial MT"/>
                <a:cs typeface="Arial MT"/>
              </a:rPr>
              <a:t>gráfico</a:t>
            </a:r>
            <a:r>
              <a:rPr dirty="0" sz="2600" spc="-135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ao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lado.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2888962" y="9112264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6" name="object 46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>
            <a:spLocks noGrp="1"/>
          </p:cNvSpPr>
          <p:nvPr>
            <p:ph type="title"/>
          </p:nvPr>
        </p:nvSpPr>
        <p:spPr>
          <a:xfrm>
            <a:off x="1652732" y="2577469"/>
            <a:ext cx="4309110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00">
                <a:solidFill>
                  <a:srgbClr val="000000"/>
                </a:solidFill>
              </a:rPr>
              <a:t>Gasto</a:t>
            </a:r>
            <a:r>
              <a:rPr dirty="0" sz="6400" spc="-320">
                <a:solidFill>
                  <a:srgbClr val="000000"/>
                </a:solidFill>
              </a:rPr>
              <a:t> </a:t>
            </a:r>
            <a:r>
              <a:rPr dirty="0" sz="6400" spc="-25">
                <a:solidFill>
                  <a:srgbClr val="000000"/>
                </a:solidFill>
              </a:rPr>
              <a:t>com </a:t>
            </a:r>
            <a:r>
              <a:rPr dirty="0" sz="6400" spc="-50">
                <a:solidFill>
                  <a:srgbClr val="000000"/>
                </a:solidFill>
              </a:rPr>
              <a:t>combustível</a:t>
            </a:r>
            <a:endParaRPr sz="64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5"/>
            <a:ext cx="8649970" cy="10287000"/>
            <a:chOff x="0" y="-5"/>
            <a:chExt cx="864997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5"/>
              <a:ext cx="8649970" cy="10287000"/>
            </a:xfrm>
            <a:custGeom>
              <a:avLst/>
              <a:gdLst/>
              <a:ahLst/>
              <a:cxnLst/>
              <a:rect l="l" t="t" r="r" b="b"/>
              <a:pathLst>
                <a:path w="8649970" h="10287000">
                  <a:moveTo>
                    <a:pt x="8649970" y="10287005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649970" y="5"/>
                  </a:lnTo>
                  <a:lnTo>
                    <a:pt x="8649970" y="10287005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12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3"/>
              <a:ext cx="512445" cy="971550"/>
            </a:xfrm>
            <a:custGeom>
              <a:avLst/>
              <a:gdLst/>
              <a:ahLst/>
              <a:cxnLst/>
              <a:rect l="l" t="t" r="r" b="b"/>
              <a:pathLst>
                <a:path w="512445" h="971550">
                  <a:moveTo>
                    <a:pt x="512258" y="971549"/>
                  </a:moveTo>
                  <a:lnTo>
                    <a:pt x="0" y="971549"/>
                  </a:lnTo>
                  <a:lnTo>
                    <a:pt x="0" y="0"/>
                  </a:lnTo>
                  <a:lnTo>
                    <a:pt x="512258" y="0"/>
                  </a:lnTo>
                  <a:lnTo>
                    <a:pt x="512258" y="971549"/>
                  </a:lnTo>
                  <a:close/>
                </a:path>
              </a:pathLst>
            </a:custGeom>
            <a:solidFill>
              <a:srgbClr val="FFFFFF">
                <a:alpha val="37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5941176"/>
              <a:ext cx="480695" cy="962025"/>
            </a:xfrm>
            <a:custGeom>
              <a:avLst/>
              <a:gdLst/>
              <a:ahLst/>
              <a:cxnLst/>
              <a:rect l="l" t="t" r="r" b="b"/>
              <a:pathLst>
                <a:path w="480695" h="962025">
                  <a:moveTo>
                    <a:pt x="26248" y="962025"/>
                  </a:moveTo>
                  <a:lnTo>
                    <a:pt x="0" y="962025"/>
                  </a:lnTo>
                  <a:lnTo>
                    <a:pt x="0" y="0"/>
                  </a:lnTo>
                  <a:lnTo>
                    <a:pt x="47134" y="2318"/>
                  </a:lnTo>
                  <a:lnTo>
                    <a:pt x="93864" y="9250"/>
                  </a:lnTo>
                  <a:lnTo>
                    <a:pt x="139689" y="20728"/>
                  </a:lnTo>
                  <a:lnTo>
                    <a:pt x="184168" y="36643"/>
                  </a:lnTo>
                  <a:lnTo>
                    <a:pt x="226873" y="56841"/>
                  </a:lnTo>
                  <a:lnTo>
                    <a:pt x="267393" y="81128"/>
                  </a:lnTo>
                  <a:lnTo>
                    <a:pt x="305337" y="109269"/>
                  </a:lnTo>
                  <a:lnTo>
                    <a:pt x="340341" y="140994"/>
                  </a:lnTo>
                  <a:lnTo>
                    <a:pt x="372066" y="175997"/>
                  </a:lnTo>
                  <a:lnTo>
                    <a:pt x="400207" y="213942"/>
                  </a:lnTo>
                  <a:lnTo>
                    <a:pt x="424493" y="254462"/>
                  </a:lnTo>
                  <a:lnTo>
                    <a:pt x="444692" y="297167"/>
                  </a:lnTo>
                  <a:lnTo>
                    <a:pt x="460607" y="341646"/>
                  </a:lnTo>
                  <a:lnTo>
                    <a:pt x="472085" y="387471"/>
                  </a:lnTo>
                  <a:lnTo>
                    <a:pt x="479017" y="434201"/>
                  </a:lnTo>
                  <a:lnTo>
                    <a:pt x="480591" y="455087"/>
                  </a:lnTo>
                  <a:lnTo>
                    <a:pt x="480591" y="507682"/>
                  </a:lnTo>
                  <a:lnTo>
                    <a:pt x="476125" y="552018"/>
                  </a:lnTo>
                  <a:lnTo>
                    <a:pt x="466909" y="598352"/>
                  </a:lnTo>
                  <a:lnTo>
                    <a:pt x="453195" y="643558"/>
                  </a:lnTo>
                  <a:lnTo>
                    <a:pt x="435117" y="687203"/>
                  </a:lnTo>
                  <a:lnTo>
                    <a:pt x="412848" y="728866"/>
                  </a:lnTo>
                  <a:lnTo>
                    <a:pt x="386602" y="768145"/>
                  </a:lnTo>
                  <a:lnTo>
                    <a:pt x="356633" y="804663"/>
                  </a:lnTo>
                  <a:lnTo>
                    <a:pt x="323229" y="838067"/>
                  </a:lnTo>
                  <a:lnTo>
                    <a:pt x="286711" y="868037"/>
                  </a:lnTo>
                  <a:lnTo>
                    <a:pt x="247431" y="894282"/>
                  </a:lnTo>
                  <a:lnTo>
                    <a:pt x="205769" y="916551"/>
                  </a:lnTo>
                  <a:lnTo>
                    <a:pt x="162124" y="934630"/>
                  </a:lnTo>
                  <a:lnTo>
                    <a:pt x="116917" y="948343"/>
                  </a:lnTo>
                  <a:lnTo>
                    <a:pt x="70584" y="957559"/>
                  </a:lnTo>
                  <a:lnTo>
                    <a:pt x="26248" y="962025"/>
                  </a:lnTo>
                  <a:close/>
                </a:path>
              </a:pathLst>
            </a:custGeom>
            <a:solidFill>
              <a:srgbClr val="FFFFFF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7705624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2571744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476969" y="2457943"/>
            <a:ext cx="95797" cy="95797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639899" y="2340186"/>
            <a:ext cx="263588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0">
                <a:latin typeface="Arial MT"/>
                <a:cs typeface="Arial MT"/>
              </a:rPr>
              <a:t>Manutenção</a:t>
            </a:r>
            <a:r>
              <a:rPr dirty="0" sz="1650" spc="-60">
                <a:latin typeface="Arial MT"/>
                <a:cs typeface="Arial MT"/>
              </a:rPr>
              <a:t> </a:t>
            </a:r>
            <a:r>
              <a:rPr dirty="0" sz="1650">
                <a:latin typeface="Arial MT"/>
                <a:cs typeface="Arial MT"/>
              </a:rPr>
              <a:t>de</a:t>
            </a:r>
            <a:r>
              <a:rPr dirty="0" sz="1650" spc="-55">
                <a:latin typeface="Arial MT"/>
                <a:cs typeface="Arial MT"/>
              </a:rPr>
              <a:t> </a:t>
            </a:r>
            <a:r>
              <a:rPr dirty="0" sz="1650" spc="-40">
                <a:latin typeface="Arial MT"/>
                <a:cs typeface="Arial MT"/>
              </a:rPr>
              <a:t>veículos</a:t>
            </a:r>
            <a:r>
              <a:rPr dirty="0" sz="1650" spc="-60">
                <a:latin typeface="Arial MT"/>
                <a:cs typeface="Arial MT"/>
              </a:rPr>
              <a:t> (R$)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063844" y="7405405"/>
            <a:ext cx="6959600" cy="4756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755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6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721360">
              <a:lnSpc>
                <a:spcPts val="1755"/>
              </a:lnSpc>
              <a:tabLst>
                <a:tab pos="1440180" algn="l"/>
                <a:tab pos="2158365" algn="l"/>
                <a:tab pos="2877185" algn="l"/>
                <a:tab pos="3595370" algn="l"/>
                <a:tab pos="4309745" algn="l"/>
                <a:tab pos="5048250" algn="l"/>
                <a:tab pos="5750560" algn="l"/>
                <a:tab pos="646938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586104" y="6212944"/>
            <a:ext cx="92011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20">
                <a:latin typeface="Arial MT"/>
                <a:cs typeface="Arial MT"/>
              </a:rPr>
              <a:t>50000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70598" y="5020485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100000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470598" y="3828020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150000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470598" y="2635562"/>
            <a:ext cx="10388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14">
                <a:latin typeface="Arial MT"/>
                <a:cs typeface="Arial MT"/>
              </a:rPr>
              <a:t>R$</a:t>
            </a:r>
            <a:r>
              <a:rPr dirty="0" sz="1650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200000</a:t>
            </a:r>
            <a:endParaRPr sz="1650">
              <a:latin typeface="Arial MT"/>
              <a:cs typeface="Arial MT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0664799" y="3247205"/>
            <a:ext cx="6466840" cy="3379470"/>
            <a:chOff x="10664799" y="3247205"/>
            <a:chExt cx="6466840" cy="3379470"/>
          </a:xfrm>
        </p:grpSpPr>
        <p:sp>
          <p:nvSpPr>
            <p:cNvPr id="17" name="object 17" descr=""/>
            <p:cNvSpPr/>
            <p:nvPr/>
          </p:nvSpPr>
          <p:spPr>
            <a:xfrm>
              <a:off x="10664799" y="3981705"/>
              <a:ext cx="6466840" cy="2385060"/>
            </a:xfrm>
            <a:custGeom>
              <a:avLst/>
              <a:gdLst/>
              <a:ahLst/>
              <a:cxnLst/>
              <a:rect l="l" t="t" r="r" b="b"/>
              <a:pathLst>
                <a:path w="6466840" h="2385060">
                  <a:moveTo>
                    <a:pt x="0" y="2384921"/>
                  </a:moveTo>
                  <a:lnTo>
                    <a:pt x="6466333" y="2384921"/>
                  </a:lnTo>
                </a:path>
                <a:path w="6466840" h="2385060">
                  <a:moveTo>
                    <a:pt x="0" y="1192461"/>
                  </a:moveTo>
                  <a:lnTo>
                    <a:pt x="6466333" y="1192461"/>
                  </a:lnTo>
                </a:path>
                <a:path w="6466840" h="2385060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1024040" y="4917501"/>
              <a:ext cx="718820" cy="769620"/>
            </a:xfrm>
            <a:custGeom>
              <a:avLst/>
              <a:gdLst/>
              <a:ahLst/>
              <a:cxnLst/>
              <a:rect l="l" t="t" r="r" b="b"/>
              <a:pathLst>
                <a:path w="718820" h="769620">
                  <a:moveTo>
                    <a:pt x="0" y="769518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1024040" y="4917501"/>
              <a:ext cx="718820" cy="769620"/>
            </a:xfrm>
            <a:custGeom>
              <a:avLst/>
              <a:gdLst/>
              <a:ahLst/>
              <a:cxnLst/>
              <a:rect l="l" t="t" r="r" b="b"/>
              <a:pathLst>
                <a:path w="718820" h="769620">
                  <a:moveTo>
                    <a:pt x="0" y="769518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1742521" y="4766416"/>
              <a:ext cx="718820" cy="151130"/>
            </a:xfrm>
            <a:custGeom>
              <a:avLst/>
              <a:gdLst/>
              <a:ahLst/>
              <a:cxnLst/>
              <a:rect l="l" t="t" r="r" b="b"/>
              <a:pathLst>
                <a:path w="718820" h="151129">
                  <a:moveTo>
                    <a:pt x="0" y="151085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1742521" y="4766416"/>
              <a:ext cx="718820" cy="151130"/>
            </a:xfrm>
            <a:custGeom>
              <a:avLst/>
              <a:gdLst/>
              <a:ahLst/>
              <a:cxnLst/>
              <a:rect l="l" t="t" r="r" b="b"/>
              <a:pathLst>
                <a:path w="718820" h="151129">
                  <a:moveTo>
                    <a:pt x="0" y="151085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2461003" y="4766416"/>
              <a:ext cx="718820" cy="578485"/>
            </a:xfrm>
            <a:custGeom>
              <a:avLst/>
              <a:gdLst/>
              <a:ahLst/>
              <a:cxnLst/>
              <a:rect l="l" t="t" r="r" b="b"/>
              <a:pathLst>
                <a:path w="718819" h="578485">
                  <a:moveTo>
                    <a:pt x="718481" y="578009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2461003" y="4766416"/>
              <a:ext cx="718820" cy="578485"/>
            </a:xfrm>
            <a:custGeom>
              <a:avLst/>
              <a:gdLst/>
              <a:ahLst/>
              <a:cxnLst/>
              <a:rect l="l" t="t" r="r" b="b"/>
              <a:pathLst>
                <a:path w="718819" h="578485">
                  <a:moveTo>
                    <a:pt x="0" y="0"/>
                  </a:moveTo>
                  <a:lnTo>
                    <a:pt x="718481" y="578009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3179484" y="5344426"/>
              <a:ext cx="718820" cy="383540"/>
            </a:xfrm>
            <a:custGeom>
              <a:avLst/>
              <a:gdLst/>
              <a:ahLst/>
              <a:cxnLst/>
              <a:rect l="l" t="t" r="r" b="b"/>
              <a:pathLst>
                <a:path w="718819" h="383539">
                  <a:moveTo>
                    <a:pt x="718481" y="383256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3179484" y="5344426"/>
              <a:ext cx="718820" cy="383540"/>
            </a:xfrm>
            <a:custGeom>
              <a:avLst/>
              <a:gdLst/>
              <a:ahLst/>
              <a:cxnLst/>
              <a:rect l="l" t="t" r="r" b="b"/>
              <a:pathLst>
                <a:path w="718819" h="383539">
                  <a:moveTo>
                    <a:pt x="0" y="0"/>
                  </a:moveTo>
                  <a:lnTo>
                    <a:pt x="718481" y="383256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3897966" y="5727682"/>
              <a:ext cx="718820" cy="858519"/>
            </a:xfrm>
            <a:custGeom>
              <a:avLst/>
              <a:gdLst/>
              <a:ahLst/>
              <a:cxnLst/>
              <a:rect l="l" t="t" r="r" b="b"/>
              <a:pathLst>
                <a:path w="718819" h="858520">
                  <a:moveTo>
                    <a:pt x="718481" y="858452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3897966" y="5727682"/>
              <a:ext cx="718820" cy="858519"/>
            </a:xfrm>
            <a:custGeom>
              <a:avLst/>
              <a:gdLst/>
              <a:ahLst/>
              <a:cxnLst/>
              <a:rect l="l" t="t" r="r" b="b"/>
              <a:pathLst>
                <a:path w="718819" h="858520">
                  <a:moveTo>
                    <a:pt x="0" y="0"/>
                  </a:moveTo>
                  <a:lnTo>
                    <a:pt x="718481" y="858452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4616447" y="5017524"/>
              <a:ext cx="718820" cy="1569085"/>
            </a:xfrm>
            <a:custGeom>
              <a:avLst/>
              <a:gdLst/>
              <a:ahLst/>
              <a:cxnLst/>
              <a:rect l="l" t="t" r="r" b="b"/>
              <a:pathLst>
                <a:path w="718819" h="1569084">
                  <a:moveTo>
                    <a:pt x="0" y="1568610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4616447" y="5017524"/>
              <a:ext cx="718820" cy="1569085"/>
            </a:xfrm>
            <a:custGeom>
              <a:avLst/>
              <a:gdLst/>
              <a:ahLst/>
              <a:cxnLst/>
              <a:rect l="l" t="t" r="r" b="b"/>
              <a:pathLst>
                <a:path w="718819" h="1569084">
                  <a:moveTo>
                    <a:pt x="0" y="1568610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5334929" y="3763270"/>
              <a:ext cx="718820" cy="1254760"/>
            </a:xfrm>
            <a:custGeom>
              <a:avLst/>
              <a:gdLst/>
              <a:ahLst/>
              <a:cxnLst/>
              <a:rect l="l" t="t" r="r" b="b"/>
              <a:pathLst>
                <a:path w="718819" h="1254760">
                  <a:moveTo>
                    <a:pt x="0" y="1254254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5334929" y="3763270"/>
              <a:ext cx="718820" cy="1254760"/>
            </a:xfrm>
            <a:custGeom>
              <a:avLst/>
              <a:gdLst/>
              <a:ahLst/>
              <a:cxnLst/>
              <a:rect l="l" t="t" r="r" b="b"/>
              <a:pathLst>
                <a:path w="718819" h="1254760">
                  <a:moveTo>
                    <a:pt x="0" y="1254254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6053410" y="3287120"/>
              <a:ext cx="718820" cy="476250"/>
            </a:xfrm>
            <a:custGeom>
              <a:avLst/>
              <a:gdLst/>
              <a:ahLst/>
              <a:cxnLst/>
              <a:rect l="l" t="t" r="r" b="b"/>
              <a:pathLst>
                <a:path w="718819" h="476250">
                  <a:moveTo>
                    <a:pt x="0" y="476149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6053410" y="3287120"/>
              <a:ext cx="718820" cy="476250"/>
            </a:xfrm>
            <a:custGeom>
              <a:avLst/>
              <a:gdLst/>
              <a:ahLst/>
              <a:cxnLst/>
              <a:rect l="l" t="t" r="r" b="b"/>
              <a:pathLst>
                <a:path w="718819" h="476250">
                  <a:moveTo>
                    <a:pt x="0" y="476149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4" name="object 3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5647104"/>
              <a:ext cx="79831" cy="79831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02605" y="4877585"/>
              <a:ext cx="79831" cy="79831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421087" y="4726500"/>
              <a:ext cx="79831" cy="79831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39569" y="5304510"/>
              <a:ext cx="79831" cy="79831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58050" y="5687767"/>
              <a:ext cx="79831" cy="7983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76531" y="6546219"/>
              <a:ext cx="79831" cy="79831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295012" y="4977608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13494" y="3723354"/>
              <a:ext cx="79831" cy="79831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31975" y="3247205"/>
              <a:ext cx="79831" cy="79831"/>
            </a:xfrm>
            <a:prstGeom prst="rect">
              <a:avLst/>
            </a:prstGeom>
          </p:spPr>
        </p:pic>
      </p:grpSp>
      <p:sp>
        <p:nvSpPr>
          <p:cNvPr id="43" name="object 43" descr=""/>
          <p:cNvSpPr/>
          <p:nvPr/>
        </p:nvSpPr>
        <p:spPr>
          <a:xfrm>
            <a:off x="10664799" y="2789244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/>
          <p:nvPr/>
        </p:nvSpPr>
        <p:spPr>
          <a:xfrm>
            <a:off x="10664799" y="7559088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>
            <a:spLocks noGrp="1"/>
          </p:cNvSpPr>
          <p:nvPr>
            <p:ph type="title"/>
          </p:nvPr>
        </p:nvSpPr>
        <p:spPr>
          <a:xfrm>
            <a:off x="1652732" y="2091747"/>
            <a:ext cx="5847080" cy="4216400"/>
          </a:xfrm>
          <a:prstGeom prst="rect"/>
        </p:spPr>
        <p:txBody>
          <a:bodyPr wrap="square" lIns="0" tIns="48260" rIns="0" bIns="0" rtlCol="0" vert="horz">
            <a:spAutoFit/>
          </a:bodyPr>
          <a:lstStyle/>
          <a:p>
            <a:pPr marL="12700" marR="344805">
              <a:lnSpc>
                <a:spcPts val="7650"/>
              </a:lnSpc>
              <a:spcBef>
                <a:spcPts val="380"/>
              </a:spcBef>
            </a:pPr>
            <a:r>
              <a:rPr dirty="0" sz="6400" spc="-100">
                <a:solidFill>
                  <a:srgbClr val="000000"/>
                </a:solidFill>
              </a:rPr>
              <a:t>Gasto</a:t>
            </a:r>
            <a:r>
              <a:rPr dirty="0" sz="6400" spc="-320">
                <a:solidFill>
                  <a:srgbClr val="000000"/>
                </a:solidFill>
              </a:rPr>
              <a:t> </a:t>
            </a:r>
            <a:r>
              <a:rPr dirty="0" sz="6400" spc="-25">
                <a:solidFill>
                  <a:srgbClr val="000000"/>
                </a:solidFill>
              </a:rPr>
              <a:t>com </a:t>
            </a:r>
            <a:r>
              <a:rPr dirty="0" sz="6400" spc="-60">
                <a:solidFill>
                  <a:srgbClr val="000000"/>
                </a:solidFill>
              </a:rPr>
              <a:t>manutenção</a:t>
            </a:r>
            <a:r>
              <a:rPr dirty="0" sz="6400" spc="-355">
                <a:solidFill>
                  <a:srgbClr val="000000"/>
                </a:solidFill>
              </a:rPr>
              <a:t> </a:t>
            </a:r>
            <a:r>
              <a:rPr dirty="0" sz="6400" spc="-45">
                <a:solidFill>
                  <a:srgbClr val="000000"/>
                </a:solidFill>
              </a:rPr>
              <a:t>de </a:t>
            </a:r>
            <a:r>
              <a:rPr dirty="0" sz="6400" spc="-10">
                <a:solidFill>
                  <a:srgbClr val="000000"/>
                </a:solidFill>
              </a:rPr>
              <a:t>veículos</a:t>
            </a:r>
            <a:endParaRPr sz="6400"/>
          </a:p>
          <a:p>
            <a:pPr marL="12700" marR="5080">
              <a:lnSpc>
                <a:spcPts val="3080"/>
              </a:lnSpc>
              <a:spcBef>
                <a:spcPts val="625"/>
              </a:spcBef>
            </a:pPr>
            <a:r>
              <a:rPr dirty="0">
                <a:solidFill>
                  <a:srgbClr val="000000"/>
                </a:solidFill>
              </a:rPr>
              <a:t>No</a:t>
            </a:r>
            <a:r>
              <a:rPr dirty="0" spc="-185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gráfico</a:t>
            </a:r>
            <a:r>
              <a:rPr dirty="0" spc="-130">
                <a:solidFill>
                  <a:srgbClr val="000000"/>
                </a:solidFill>
              </a:rPr>
              <a:t> </a:t>
            </a:r>
            <a:r>
              <a:rPr dirty="0" spc="-75">
                <a:solidFill>
                  <a:srgbClr val="000000"/>
                </a:solidFill>
              </a:rPr>
              <a:t>ao</a:t>
            </a:r>
            <a:r>
              <a:rPr dirty="0" spc="-11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lado,</a:t>
            </a:r>
            <a:r>
              <a:rPr dirty="0" spc="-12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é</a:t>
            </a:r>
            <a:r>
              <a:rPr dirty="0" spc="-125">
                <a:solidFill>
                  <a:srgbClr val="000000"/>
                </a:solidFill>
              </a:rPr>
              <a:t> </a:t>
            </a:r>
            <a:r>
              <a:rPr dirty="0" spc="-105">
                <a:solidFill>
                  <a:srgbClr val="000000"/>
                </a:solidFill>
              </a:rPr>
              <a:t>possível</a:t>
            </a:r>
            <a:r>
              <a:rPr dirty="0" spc="-75">
                <a:solidFill>
                  <a:srgbClr val="000000"/>
                </a:solidFill>
              </a:rPr>
              <a:t> </a:t>
            </a:r>
            <a:r>
              <a:rPr dirty="0" spc="-60">
                <a:solidFill>
                  <a:srgbClr val="000000"/>
                </a:solidFill>
              </a:rPr>
              <a:t>visualizar</a:t>
            </a:r>
            <a:r>
              <a:rPr dirty="0" spc="-125">
                <a:solidFill>
                  <a:srgbClr val="000000"/>
                </a:solidFill>
              </a:rPr>
              <a:t> </a:t>
            </a:r>
            <a:r>
              <a:rPr dirty="0" spc="-50">
                <a:solidFill>
                  <a:srgbClr val="000000"/>
                </a:solidFill>
              </a:rPr>
              <a:t>o </a:t>
            </a:r>
            <a:r>
              <a:rPr dirty="0" spc="-95">
                <a:solidFill>
                  <a:srgbClr val="000000"/>
                </a:solidFill>
              </a:rPr>
              <a:t>gasto</a:t>
            </a:r>
            <a:r>
              <a:rPr dirty="0" spc="-9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com</a:t>
            </a:r>
            <a:r>
              <a:rPr dirty="0" spc="-165">
                <a:solidFill>
                  <a:srgbClr val="000000"/>
                </a:solidFill>
              </a:rPr>
              <a:t> </a:t>
            </a:r>
            <a:r>
              <a:rPr dirty="0" spc="-175">
                <a:solidFill>
                  <a:srgbClr val="000000"/>
                </a:solidFill>
              </a:rPr>
              <a:t>a</a:t>
            </a:r>
            <a:r>
              <a:rPr dirty="0" spc="-25">
                <a:solidFill>
                  <a:srgbClr val="000000"/>
                </a:solidFill>
              </a:rPr>
              <a:t> </a:t>
            </a:r>
            <a:r>
              <a:rPr dirty="0" spc="-65">
                <a:solidFill>
                  <a:srgbClr val="000000"/>
                </a:solidFill>
              </a:rPr>
              <a:t>manutenção</a:t>
            </a:r>
            <a:r>
              <a:rPr dirty="0" spc="-95">
                <a:solidFill>
                  <a:srgbClr val="000000"/>
                </a:solidFill>
              </a:rPr>
              <a:t> </a:t>
            </a:r>
            <a:r>
              <a:rPr dirty="0" spc="-75">
                <a:solidFill>
                  <a:srgbClr val="000000"/>
                </a:solidFill>
              </a:rPr>
              <a:t>da</a:t>
            </a:r>
            <a:r>
              <a:rPr dirty="0" spc="-95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frota </a:t>
            </a:r>
            <a:r>
              <a:rPr dirty="0" spc="-20">
                <a:solidFill>
                  <a:srgbClr val="000000"/>
                </a:solidFill>
              </a:rPr>
              <a:t>institucional,</a:t>
            </a:r>
            <a:r>
              <a:rPr dirty="0" spc="-55">
                <a:solidFill>
                  <a:srgbClr val="000000"/>
                </a:solidFill>
              </a:rPr>
              <a:t> </a:t>
            </a:r>
            <a:r>
              <a:rPr dirty="0" spc="-120">
                <a:solidFill>
                  <a:srgbClr val="000000"/>
                </a:solidFill>
              </a:rPr>
              <a:t>desde</a:t>
            </a:r>
            <a:r>
              <a:rPr dirty="0" spc="-5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2015.</a:t>
            </a:r>
          </a:p>
        </p:txBody>
      </p:sp>
      <p:sp>
        <p:nvSpPr>
          <p:cNvPr id="46" name="object 46" descr=""/>
          <p:cNvSpPr txBox="1"/>
          <p:nvPr/>
        </p:nvSpPr>
        <p:spPr>
          <a:xfrm>
            <a:off x="2888962" y="9112264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7" name="object 47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405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97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61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97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405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61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97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2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90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11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71"/>
                  </a:moveTo>
                  <a:lnTo>
                    <a:pt x="1662188" y="773988"/>
                  </a:lnTo>
                  <a:lnTo>
                    <a:pt x="1658010" y="725855"/>
                  </a:lnTo>
                  <a:lnTo>
                    <a:pt x="1651127" y="678548"/>
                  </a:lnTo>
                  <a:lnTo>
                    <a:pt x="1641640" y="632142"/>
                  </a:lnTo>
                  <a:lnTo>
                    <a:pt x="1629600" y="586701"/>
                  </a:lnTo>
                  <a:lnTo>
                    <a:pt x="1615109" y="542328"/>
                  </a:lnTo>
                  <a:lnTo>
                    <a:pt x="1598244" y="499084"/>
                  </a:lnTo>
                  <a:lnTo>
                    <a:pt x="1579067" y="457060"/>
                  </a:lnTo>
                  <a:lnTo>
                    <a:pt x="1557655" y="416318"/>
                  </a:lnTo>
                  <a:lnTo>
                    <a:pt x="1534109" y="376936"/>
                  </a:lnTo>
                  <a:lnTo>
                    <a:pt x="1508480" y="339013"/>
                  </a:lnTo>
                  <a:lnTo>
                    <a:pt x="1480870" y="302615"/>
                  </a:lnTo>
                  <a:lnTo>
                    <a:pt x="1451343" y="267804"/>
                  </a:lnTo>
                  <a:lnTo>
                    <a:pt x="1419974" y="234683"/>
                  </a:lnTo>
                  <a:lnTo>
                    <a:pt x="1386852" y="203327"/>
                  </a:lnTo>
                  <a:lnTo>
                    <a:pt x="1352054" y="173799"/>
                  </a:lnTo>
                  <a:lnTo>
                    <a:pt x="1315656" y="146177"/>
                  </a:lnTo>
                  <a:lnTo>
                    <a:pt x="1277721" y="120561"/>
                  </a:lnTo>
                  <a:lnTo>
                    <a:pt x="1238351" y="97002"/>
                  </a:lnTo>
                  <a:lnTo>
                    <a:pt x="1197610" y="75603"/>
                  </a:lnTo>
                  <a:lnTo>
                    <a:pt x="1155573" y="56426"/>
                  </a:lnTo>
                  <a:lnTo>
                    <a:pt x="1112329" y="39547"/>
                  </a:lnTo>
                  <a:lnTo>
                    <a:pt x="1067955" y="25057"/>
                  </a:lnTo>
                  <a:lnTo>
                    <a:pt x="1022527" y="13030"/>
                  </a:lnTo>
                  <a:lnTo>
                    <a:pt x="976122" y="3530"/>
                  </a:lnTo>
                  <a:lnTo>
                    <a:pt x="951776" y="0"/>
                  </a:lnTo>
                  <a:lnTo>
                    <a:pt x="831799" y="0"/>
                  </a:lnTo>
                  <a:lnTo>
                    <a:pt x="831799" y="822871"/>
                  </a:lnTo>
                  <a:lnTo>
                    <a:pt x="0" y="822871"/>
                  </a:lnTo>
                  <a:lnTo>
                    <a:pt x="1422" y="871740"/>
                  </a:lnTo>
                  <a:lnTo>
                    <a:pt x="5600" y="919873"/>
                  </a:lnTo>
                  <a:lnTo>
                    <a:pt x="12484" y="967181"/>
                  </a:lnTo>
                  <a:lnTo>
                    <a:pt x="21971" y="1013587"/>
                  </a:lnTo>
                  <a:lnTo>
                    <a:pt x="34010" y="1059014"/>
                  </a:lnTo>
                  <a:lnTo>
                    <a:pt x="48501" y="1103388"/>
                  </a:lnTo>
                  <a:lnTo>
                    <a:pt x="65366" y="1146632"/>
                  </a:lnTo>
                  <a:lnTo>
                    <a:pt x="84556" y="1188669"/>
                  </a:lnTo>
                  <a:lnTo>
                    <a:pt x="105956" y="1229410"/>
                  </a:lnTo>
                  <a:lnTo>
                    <a:pt x="129501" y="1268780"/>
                  </a:lnTo>
                  <a:lnTo>
                    <a:pt x="155130" y="1306703"/>
                  </a:lnTo>
                  <a:lnTo>
                    <a:pt x="182740" y="1343101"/>
                  </a:lnTo>
                  <a:lnTo>
                    <a:pt x="212267" y="1377911"/>
                  </a:lnTo>
                  <a:lnTo>
                    <a:pt x="243636" y="1411033"/>
                  </a:lnTo>
                  <a:lnTo>
                    <a:pt x="276758" y="1442389"/>
                  </a:lnTo>
                  <a:lnTo>
                    <a:pt x="311556" y="1471917"/>
                  </a:lnTo>
                  <a:lnTo>
                    <a:pt x="347954" y="1499539"/>
                  </a:lnTo>
                  <a:lnTo>
                    <a:pt x="385889" y="1525155"/>
                  </a:lnTo>
                  <a:lnTo>
                    <a:pt x="425259" y="1548714"/>
                  </a:lnTo>
                  <a:lnTo>
                    <a:pt x="466001" y="1570113"/>
                  </a:lnTo>
                  <a:lnTo>
                    <a:pt x="508025" y="1589290"/>
                  </a:lnTo>
                  <a:lnTo>
                    <a:pt x="551268" y="1606169"/>
                  </a:lnTo>
                  <a:lnTo>
                    <a:pt x="595642" y="1620659"/>
                  </a:lnTo>
                  <a:lnTo>
                    <a:pt x="641083" y="1632686"/>
                  </a:lnTo>
                  <a:lnTo>
                    <a:pt x="687489" y="1642186"/>
                  </a:lnTo>
                  <a:lnTo>
                    <a:pt x="734796" y="1649056"/>
                  </a:lnTo>
                  <a:lnTo>
                    <a:pt x="782929" y="1653247"/>
                  </a:lnTo>
                  <a:lnTo>
                    <a:pt x="831799" y="1654657"/>
                  </a:lnTo>
                  <a:lnTo>
                    <a:pt x="880668" y="1653247"/>
                  </a:lnTo>
                  <a:lnTo>
                    <a:pt x="928801" y="1649056"/>
                  </a:lnTo>
                  <a:lnTo>
                    <a:pt x="976122" y="1642186"/>
                  </a:lnTo>
                  <a:lnTo>
                    <a:pt x="1022527" y="1632686"/>
                  </a:lnTo>
                  <a:lnTo>
                    <a:pt x="1067955" y="1620659"/>
                  </a:lnTo>
                  <a:lnTo>
                    <a:pt x="1112329" y="1606169"/>
                  </a:lnTo>
                  <a:lnTo>
                    <a:pt x="1155573" y="1589290"/>
                  </a:lnTo>
                  <a:lnTo>
                    <a:pt x="1197610" y="1570113"/>
                  </a:lnTo>
                  <a:lnTo>
                    <a:pt x="1238351" y="1548714"/>
                  </a:lnTo>
                  <a:lnTo>
                    <a:pt x="1277721" y="1525155"/>
                  </a:lnTo>
                  <a:lnTo>
                    <a:pt x="1315656" y="1499539"/>
                  </a:lnTo>
                  <a:lnTo>
                    <a:pt x="1352054" y="1471917"/>
                  </a:lnTo>
                  <a:lnTo>
                    <a:pt x="1386852" y="1442389"/>
                  </a:lnTo>
                  <a:lnTo>
                    <a:pt x="1419974" y="1411033"/>
                  </a:lnTo>
                  <a:lnTo>
                    <a:pt x="1451343" y="1377911"/>
                  </a:lnTo>
                  <a:lnTo>
                    <a:pt x="1480870" y="1343101"/>
                  </a:lnTo>
                  <a:lnTo>
                    <a:pt x="1508480" y="1306703"/>
                  </a:lnTo>
                  <a:lnTo>
                    <a:pt x="1534109" y="1268780"/>
                  </a:lnTo>
                  <a:lnTo>
                    <a:pt x="1557655" y="1229410"/>
                  </a:lnTo>
                  <a:lnTo>
                    <a:pt x="1579067" y="1188669"/>
                  </a:lnTo>
                  <a:lnTo>
                    <a:pt x="1598244" y="1146632"/>
                  </a:lnTo>
                  <a:lnTo>
                    <a:pt x="1615109" y="1103388"/>
                  </a:lnTo>
                  <a:lnTo>
                    <a:pt x="1629600" y="1059014"/>
                  </a:lnTo>
                  <a:lnTo>
                    <a:pt x="1641640" y="1013587"/>
                  </a:lnTo>
                  <a:lnTo>
                    <a:pt x="1651127" y="967181"/>
                  </a:lnTo>
                  <a:lnTo>
                    <a:pt x="1658010" y="919873"/>
                  </a:lnTo>
                  <a:lnTo>
                    <a:pt x="1662188" y="871740"/>
                  </a:lnTo>
                  <a:lnTo>
                    <a:pt x="1663611" y="822871"/>
                  </a:lnTo>
                  <a:close/>
                </a:path>
                <a:path w="3318509" h="1654810">
                  <a:moveTo>
                    <a:pt x="3318408" y="827341"/>
                  </a:moveTo>
                  <a:lnTo>
                    <a:pt x="2491079" y="0"/>
                  </a:lnTo>
                  <a:lnTo>
                    <a:pt x="1663750" y="827341"/>
                  </a:lnTo>
                  <a:lnTo>
                    <a:pt x="2491079" y="1654670"/>
                  </a:lnTo>
                  <a:lnTo>
                    <a:pt x="3318408" y="827341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03542"/>
          <a:ext cx="16338550" cy="1163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84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</a:tr>
              <a:tr h="5784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28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86296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Promover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uso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compartilhado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destinados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transporte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institucional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41275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Segurança Institucional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360435" y="4095149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29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015826" y="4120486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03864" y="3884266"/>
            <a:ext cx="3836035" cy="654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55">
                <a:latin typeface="Tahoma"/>
                <a:cs typeface="Tahoma"/>
              </a:rPr>
              <a:t>Propor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convênio</a:t>
            </a:r>
            <a:r>
              <a:rPr dirty="0" sz="1200" spc="50">
                <a:latin typeface="Tahoma"/>
                <a:cs typeface="Tahoma"/>
              </a:rPr>
              <a:t> de </a:t>
            </a:r>
            <a:r>
              <a:rPr dirty="0" sz="1200">
                <a:latin typeface="Tahoma"/>
                <a:cs typeface="Tahoma"/>
              </a:rPr>
              <a:t>cooperação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com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TRF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-40">
                <a:latin typeface="Tahoma"/>
                <a:cs typeface="Tahoma"/>
              </a:rPr>
              <a:t>TRE,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para </a:t>
            </a:r>
            <a:r>
              <a:rPr dirty="0" sz="1200" spc="30">
                <a:latin typeface="Tahoma"/>
                <a:cs typeface="Tahoma"/>
              </a:rPr>
              <a:t>compartilhamento</a:t>
            </a:r>
            <a:r>
              <a:rPr dirty="0" sz="1200" spc="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30">
                <a:latin typeface="Tahoma"/>
                <a:cs typeface="Tahoma"/>
              </a:rPr>
              <a:t>suas</a:t>
            </a:r>
            <a:r>
              <a:rPr dirty="0" sz="1200" spc="10">
                <a:latin typeface="Tahoma"/>
                <a:cs typeface="Tahoma"/>
              </a:rPr>
              <a:t> </a:t>
            </a:r>
            <a:r>
              <a:rPr dirty="0" sz="1200" spc="30">
                <a:latin typeface="Tahoma"/>
                <a:cs typeface="Tahoma"/>
              </a:rPr>
              <a:t>frotas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30">
                <a:latin typeface="Tahoma"/>
                <a:cs typeface="Tahoma"/>
              </a:rPr>
              <a:t>para</a:t>
            </a:r>
            <a:r>
              <a:rPr dirty="0" sz="1200" spc="10">
                <a:latin typeface="Tahoma"/>
                <a:cs typeface="Tahoma"/>
              </a:rPr>
              <a:t> </a:t>
            </a:r>
            <a:r>
              <a:rPr dirty="0" sz="1200" spc="70">
                <a:latin typeface="Tahoma"/>
                <a:cs typeface="Tahoma"/>
              </a:rPr>
              <a:t>o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atendimento </a:t>
            </a:r>
            <a:r>
              <a:rPr dirty="0" sz="1200" spc="10">
                <a:latin typeface="Tahoma"/>
                <a:cs typeface="Tahoma"/>
              </a:rPr>
              <a:t>racional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e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econômico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suas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necessidades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872786" y="3989041"/>
            <a:ext cx="174180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Secretaria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Segurança Institucional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504706" y="4120486"/>
            <a:ext cx="882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março/2023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341499" y="4120486"/>
            <a:ext cx="7854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julho/2024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985859" y="4120486"/>
            <a:ext cx="1113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Em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andamento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192194" y="4120486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60435" y="4819049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30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015826" y="4844386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803864" y="4712941"/>
            <a:ext cx="3802379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Implementar a contratação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20">
                <a:latin typeface="Tahoma"/>
                <a:cs typeface="Tahoma"/>
              </a:rPr>
              <a:t> serviços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transporte </a:t>
            </a:r>
            <a:r>
              <a:rPr dirty="0" sz="1200" spc="60">
                <a:latin typeface="Tahoma"/>
                <a:cs typeface="Tahoma"/>
              </a:rPr>
              <a:t>por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demanda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para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redução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dos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veículos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serviços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872786" y="4712941"/>
            <a:ext cx="174180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Secretaria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Segurança Institucional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504706" y="4844386"/>
            <a:ext cx="882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março/2023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2314115" y="4844386"/>
            <a:ext cx="840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junho/2024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3985859" y="4844386"/>
            <a:ext cx="1113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Em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andamento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5882632" y="4844386"/>
            <a:ext cx="9359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R$</a:t>
            </a:r>
            <a:r>
              <a:rPr dirty="0" sz="1200" spc="-5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15.000,00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360435" y="5647724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31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015826" y="5673061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803864" y="5332066"/>
            <a:ext cx="3564890" cy="863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Avaliar</a:t>
            </a:r>
            <a:r>
              <a:rPr dirty="0" sz="1200" spc="1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a</a:t>
            </a:r>
            <a:r>
              <a:rPr dirty="0" sz="1200" spc="1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substituição</a:t>
            </a:r>
            <a:r>
              <a:rPr dirty="0" sz="1200" spc="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1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veículos</a:t>
            </a:r>
            <a:r>
              <a:rPr dirty="0" sz="1200" spc="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1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serviços </a:t>
            </a:r>
            <a:r>
              <a:rPr dirty="0" sz="1200" spc="20">
                <a:latin typeface="Tahoma"/>
                <a:cs typeface="Tahoma"/>
              </a:rPr>
              <a:t>destinados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à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logística,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transporte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documentos, </a:t>
            </a:r>
            <a:r>
              <a:rPr dirty="0" sz="1200" spc="10">
                <a:latin typeface="Tahoma"/>
                <a:cs typeface="Tahoma"/>
              </a:rPr>
              <a:t>materiais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e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pequenas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cargas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60">
                <a:latin typeface="Tahoma"/>
                <a:cs typeface="Tahoma"/>
              </a:rPr>
              <a:t>por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contratações específicas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872786" y="5541616"/>
            <a:ext cx="174180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Secretaria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Segurança Institucional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0504706" y="5673061"/>
            <a:ext cx="882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março/2023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2333909" y="5673061"/>
            <a:ext cx="840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junho/2023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4178443" y="5673061"/>
            <a:ext cx="7283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Concluída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6192194" y="5673061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34" name="object 34" descr=""/>
          <p:cNvGraphicFramePr>
            <a:graphicFrameLocks noGrp="1"/>
          </p:cNvGraphicFramePr>
          <p:nvPr/>
        </p:nvGraphicFramePr>
        <p:xfrm>
          <a:off x="997493" y="6341079"/>
          <a:ext cx="16338550" cy="2402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787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32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482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28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80645">
                        <a:lnSpc>
                          <a:spcPct val="114599"/>
                        </a:lnSpc>
                        <a:spcBef>
                          <a:spcPts val="33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Identificar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demanda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transporte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entrega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documentos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cargas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leves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é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suficiente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justificar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a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contratação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serviço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19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412750">
                        <a:lnSpc>
                          <a:spcPct val="114599"/>
                        </a:lnSpc>
                        <a:spcBef>
                          <a:spcPts val="115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Segurança Institucional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6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28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28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28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28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828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33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just" marL="80645" marR="20574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monitoramento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contínuo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indicadores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fins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cumprimento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anual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do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PLS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 marR="412750">
                        <a:lnSpc>
                          <a:spcPct val="114599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Segurança Institucional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206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janeiro/2023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34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0668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monitoramento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contínuo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indicadores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combustíveis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fins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cumprimento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anual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-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PLS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 marR="412750">
                        <a:lnSpc>
                          <a:spcPct val="114599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Segurança Institucional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206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janeiro/2023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35" name="object 35" descr=""/>
          <p:cNvGrpSpPr/>
          <p:nvPr/>
        </p:nvGrpSpPr>
        <p:grpSpPr>
          <a:xfrm>
            <a:off x="997493" y="3799809"/>
            <a:ext cx="16262350" cy="2514600"/>
            <a:chOff x="997493" y="3799809"/>
            <a:chExt cx="16262350" cy="2514600"/>
          </a:xfrm>
        </p:grpSpPr>
        <p:sp>
          <p:nvSpPr>
            <p:cNvPr id="36" name="object 36" descr=""/>
            <p:cNvSpPr/>
            <p:nvPr/>
          </p:nvSpPr>
          <p:spPr>
            <a:xfrm>
              <a:off x="997483" y="3799813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2857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2857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2857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2857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2857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2857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002256" y="3855054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997483" y="3818863"/>
              <a:ext cx="955040" cy="2495550"/>
            </a:xfrm>
            <a:custGeom>
              <a:avLst/>
              <a:gdLst/>
              <a:ahLst/>
              <a:cxnLst/>
              <a:rect l="l" t="t" r="r" b="b"/>
              <a:pathLst>
                <a:path w="955039" h="2495550">
                  <a:moveTo>
                    <a:pt x="9525" y="2486025"/>
                  </a:moveTo>
                  <a:lnTo>
                    <a:pt x="0" y="2486025"/>
                  </a:lnTo>
                  <a:lnTo>
                    <a:pt x="0" y="2495550"/>
                  </a:lnTo>
                  <a:lnTo>
                    <a:pt x="9525" y="2495550"/>
                  </a:lnTo>
                  <a:lnTo>
                    <a:pt x="9525" y="2486025"/>
                  </a:lnTo>
                  <a:close/>
                </a:path>
                <a:path w="955039" h="24955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955039" h="249555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947563" y="3855054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942795" y="3818863"/>
              <a:ext cx="1797685" cy="2495550"/>
            </a:xfrm>
            <a:custGeom>
              <a:avLst/>
              <a:gdLst/>
              <a:ahLst/>
              <a:cxnLst/>
              <a:rect l="l" t="t" r="r" b="b"/>
              <a:pathLst>
                <a:path w="1797685" h="2495550">
                  <a:moveTo>
                    <a:pt x="9525" y="2486025"/>
                  </a:moveTo>
                  <a:lnTo>
                    <a:pt x="0" y="2486025"/>
                  </a:lnTo>
                  <a:lnTo>
                    <a:pt x="0" y="2495550"/>
                  </a:lnTo>
                  <a:lnTo>
                    <a:pt x="9525" y="2495550"/>
                  </a:lnTo>
                  <a:lnTo>
                    <a:pt x="9525" y="2486025"/>
                  </a:lnTo>
                  <a:close/>
                </a:path>
                <a:path w="1797685" h="24955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797685" h="249555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3735601" y="3855054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3730828" y="3818863"/>
              <a:ext cx="4078604" cy="2495550"/>
            </a:xfrm>
            <a:custGeom>
              <a:avLst/>
              <a:gdLst/>
              <a:ahLst/>
              <a:cxnLst/>
              <a:rect l="l" t="t" r="r" b="b"/>
              <a:pathLst>
                <a:path w="4078604" h="2495550">
                  <a:moveTo>
                    <a:pt x="9525" y="2486025"/>
                  </a:moveTo>
                  <a:lnTo>
                    <a:pt x="0" y="2486025"/>
                  </a:lnTo>
                  <a:lnTo>
                    <a:pt x="0" y="2495550"/>
                  </a:lnTo>
                  <a:lnTo>
                    <a:pt x="9525" y="2495550"/>
                  </a:lnTo>
                  <a:lnTo>
                    <a:pt x="9525" y="2486025"/>
                  </a:lnTo>
                  <a:close/>
                </a:path>
                <a:path w="4078604" h="24955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4078604" h="249555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7804523" y="3855054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7799755" y="3818863"/>
              <a:ext cx="2227580" cy="2495550"/>
            </a:xfrm>
            <a:custGeom>
              <a:avLst/>
              <a:gdLst/>
              <a:ahLst/>
              <a:cxnLst/>
              <a:rect l="l" t="t" r="r" b="b"/>
              <a:pathLst>
                <a:path w="2227579" h="2495550">
                  <a:moveTo>
                    <a:pt x="9525" y="2486025"/>
                  </a:moveTo>
                  <a:lnTo>
                    <a:pt x="0" y="2486025"/>
                  </a:lnTo>
                  <a:lnTo>
                    <a:pt x="0" y="2495550"/>
                  </a:lnTo>
                  <a:lnTo>
                    <a:pt x="9525" y="2495550"/>
                  </a:lnTo>
                  <a:lnTo>
                    <a:pt x="9525" y="2486025"/>
                  </a:lnTo>
                  <a:close/>
                </a:path>
                <a:path w="2227579" h="24955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2227579" h="249555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0022254" y="3855054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10017480" y="3818863"/>
              <a:ext cx="1818005" cy="2495550"/>
            </a:xfrm>
            <a:custGeom>
              <a:avLst/>
              <a:gdLst/>
              <a:ahLst/>
              <a:cxnLst/>
              <a:rect l="l" t="t" r="r" b="b"/>
              <a:pathLst>
                <a:path w="1818004" h="2495550">
                  <a:moveTo>
                    <a:pt x="9525" y="2486025"/>
                  </a:moveTo>
                  <a:lnTo>
                    <a:pt x="0" y="2486025"/>
                  </a:lnTo>
                  <a:lnTo>
                    <a:pt x="0" y="2495550"/>
                  </a:lnTo>
                  <a:lnTo>
                    <a:pt x="9525" y="2495550"/>
                  </a:lnTo>
                  <a:lnTo>
                    <a:pt x="9525" y="2486025"/>
                  </a:lnTo>
                  <a:close/>
                </a:path>
                <a:path w="1818004" h="24955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4" h="24955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1830324" y="3855054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11825555" y="3818863"/>
              <a:ext cx="1818005" cy="2495550"/>
            </a:xfrm>
            <a:custGeom>
              <a:avLst/>
              <a:gdLst/>
              <a:ahLst/>
              <a:cxnLst/>
              <a:rect l="l" t="t" r="r" b="b"/>
              <a:pathLst>
                <a:path w="1818005" h="2495550">
                  <a:moveTo>
                    <a:pt x="9525" y="2486025"/>
                  </a:moveTo>
                  <a:lnTo>
                    <a:pt x="0" y="2486025"/>
                  </a:lnTo>
                  <a:lnTo>
                    <a:pt x="0" y="2495550"/>
                  </a:lnTo>
                  <a:lnTo>
                    <a:pt x="9525" y="2495550"/>
                  </a:lnTo>
                  <a:lnTo>
                    <a:pt x="9525" y="2486025"/>
                  </a:lnTo>
                  <a:close/>
                </a:path>
                <a:path w="1818005" h="24955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24955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3638395" y="3855054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3633628" y="3818863"/>
              <a:ext cx="1818005" cy="2495550"/>
            </a:xfrm>
            <a:custGeom>
              <a:avLst/>
              <a:gdLst/>
              <a:ahLst/>
              <a:cxnLst/>
              <a:rect l="l" t="t" r="r" b="b"/>
              <a:pathLst>
                <a:path w="1818005" h="2495550">
                  <a:moveTo>
                    <a:pt x="9525" y="2486025"/>
                  </a:moveTo>
                  <a:lnTo>
                    <a:pt x="0" y="2486025"/>
                  </a:lnTo>
                  <a:lnTo>
                    <a:pt x="0" y="2495550"/>
                  </a:lnTo>
                  <a:lnTo>
                    <a:pt x="9525" y="2495550"/>
                  </a:lnTo>
                  <a:lnTo>
                    <a:pt x="9525" y="2486025"/>
                  </a:lnTo>
                  <a:close/>
                </a:path>
                <a:path w="1818005" h="24955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24955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15446467" y="3855054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5441701" y="3818863"/>
              <a:ext cx="1818005" cy="2495550"/>
            </a:xfrm>
            <a:custGeom>
              <a:avLst/>
              <a:gdLst/>
              <a:ahLst/>
              <a:cxnLst/>
              <a:rect l="l" t="t" r="r" b="b"/>
              <a:pathLst>
                <a:path w="1818005" h="2495550">
                  <a:moveTo>
                    <a:pt x="9525" y="2486025"/>
                  </a:moveTo>
                  <a:lnTo>
                    <a:pt x="0" y="2486025"/>
                  </a:lnTo>
                  <a:lnTo>
                    <a:pt x="0" y="2495550"/>
                  </a:lnTo>
                  <a:lnTo>
                    <a:pt x="9525" y="2495550"/>
                  </a:lnTo>
                  <a:lnTo>
                    <a:pt x="9525" y="2486025"/>
                  </a:lnTo>
                  <a:close/>
                </a:path>
                <a:path w="1818005" h="24955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249555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17254536" y="3855054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6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997483" y="4628488"/>
              <a:ext cx="16262350" cy="1685925"/>
            </a:xfrm>
            <a:custGeom>
              <a:avLst/>
              <a:gdLst/>
              <a:ahLst/>
              <a:cxnLst/>
              <a:rect l="l" t="t" r="r" b="b"/>
              <a:pathLst>
                <a:path w="16262350" h="168592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1685925">
                  <a:moveTo>
                    <a:pt x="16261804" y="1676400"/>
                  </a:moveTo>
                  <a:lnTo>
                    <a:pt x="16252279" y="1676400"/>
                  </a:lnTo>
                  <a:lnTo>
                    <a:pt x="16252279" y="1685925"/>
                  </a:lnTo>
                  <a:lnTo>
                    <a:pt x="16261804" y="1685925"/>
                  </a:lnTo>
                  <a:lnTo>
                    <a:pt x="16261804" y="1676400"/>
                  </a:lnTo>
                  <a:close/>
                </a:path>
                <a:path w="16262350" h="16859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1002256" y="468476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2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997483" y="4647538"/>
              <a:ext cx="955040" cy="609600"/>
            </a:xfrm>
            <a:custGeom>
              <a:avLst/>
              <a:gdLst/>
              <a:ahLst/>
              <a:cxnLst/>
              <a:rect l="l" t="t" r="r" b="b"/>
              <a:pathLst>
                <a:path w="95503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955039" h="60960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1947563" y="468476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2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1942795" y="4647538"/>
              <a:ext cx="1797685" cy="609600"/>
            </a:xfrm>
            <a:custGeom>
              <a:avLst/>
              <a:gdLst/>
              <a:ahLst/>
              <a:cxnLst/>
              <a:rect l="l" t="t" r="r" b="b"/>
              <a:pathLst>
                <a:path w="179768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797685" h="60960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3735601" y="468476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2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3730828" y="4647538"/>
              <a:ext cx="4078604" cy="609600"/>
            </a:xfrm>
            <a:custGeom>
              <a:avLst/>
              <a:gdLst/>
              <a:ahLst/>
              <a:cxnLst/>
              <a:rect l="l" t="t" r="r" b="b"/>
              <a:pathLst>
                <a:path w="40786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4078604" h="60960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7804523" y="468476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2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7799755" y="4647538"/>
              <a:ext cx="2227580" cy="609600"/>
            </a:xfrm>
            <a:custGeom>
              <a:avLst/>
              <a:gdLst/>
              <a:ahLst/>
              <a:cxnLst/>
              <a:rect l="l" t="t" r="r" b="b"/>
              <a:pathLst>
                <a:path w="222757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2227579" h="60960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10022254" y="468476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2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10017480" y="4647538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4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11830324" y="468476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2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11825555" y="4647538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13638395" y="468476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2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13633628" y="4647538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15446467" y="468476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2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15441701" y="4647538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17254536" y="468476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2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997483" y="5247613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1002256" y="5305288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4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997483" y="5266663"/>
              <a:ext cx="955040" cy="1028700"/>
            </a:xfrm>
            <a:custGeom>
              <a:avLst/>
              <a:gdLst/>
              <a:ahLst/>
              <a:cxnLst/>
              <a:rect l="l" t="t" r="r" b="b"/>
              <a:pathLst>
                <a:path w="955039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955039" h="102870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1947563" y="5305288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4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1942795" y="5266663"/>
              <a:ext cx="1797685" cy="1028700"/>
            </a:xfrm>
            <a:custGeom>
              <a:avLst/>
              <a:gdLst/>
              <a:ahLst/>
              <a:cxnLst/>
              <a:rect l="l" t="t" r="r" b="b"/>
              <a:pathLst>
                <a:path w="1797685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1797685" h="102870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3735601" y="5305288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4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3730828" y="5266663"/>
              <a:ext cx="4078604" cy="1028700"/>
            </a:xfrm>
            <a:custGeom>
              <a:avLst/>
              <a:gdLst/>
              <a:ahLst/>
              <a:cxnLst/>
              <a:rect l="l" t="t" r="r" b="b"/>
              <a:pathLst>
                <a:path w="4078604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4078604" h="102870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7804523" y="5305288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4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7799755" y="5266663"/>
              <a:ext cx="2227580" cy="1028700"/>
            </a:xfrm>
            <a:custGeom>
              <a:avLst/>
              <a:gdLst/>
              <a:ahLst/>
              <a:cxnLst/>
              <a:rect l="l" t="t" r="r" b="b"/>
              <a:pathLst>
                <a:path w="2227579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2227579" h="102870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10022254" y="5305288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4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10017480" y="5266663"/>
              <a:ext cx="1818005" cy="1028700"/>
            </a:xfrm>
            <a:custGeom>
              <a:avLst/>
              <a:gdLst/>
              <a:ahLst/>
              <a:cxnLst/>
              <a:rect l="l" t="t" r="r" b="b"/>
              <a:pathLst>
                <a:path w="1818004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1818004" h="10287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11830324" y="5305288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4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11825555" y="5266663"/>
              <a:ext cx="1818005" cy="1028700"/>
            </a:xfrm>
            <a:custGeom>
              <a:avLst/>
              <a:gdLst/>
              <a:ahLst/>
              <a:cxnLst/>
              <a:rect l="l" t="t" r="r" b="b"/>
              <a:pathLst>
                <a:path w="1818005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1818005" h="10287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13638395" y="5305288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4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13633628" y="5266663"/>
              <a:ext cx="1818005" cy="1028700"/>
            </a:xfrm>
            <a:custGeom>
              <a:avLst/>
              <a:gdLst/>
              <a:ahLst/>
              <a:cxnLst/>
              <a:rect l="l" t="t" r="r" b="b"/>
              <a:pathLst>
                <a:path w="1818005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1818005" h="10287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15446467" y="5305288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4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15441701" y="5266663"/>
              <a:ext cx="1818005" cy="1028700"/>
            </a:xfrm>
            <a:custGeom>
              <a:avLst/>
              <a:gdLst/>
              <a:ahLst/>
              <a:cxnLst/>
              <a:rect l="l" t="t" r="r" b="b"/>
              <a:pathLst>
                <a:path w="1818005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1818005" h="102870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17254536" y="5305288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4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17249774" y="6285834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997493" y="3814097"/>
              <a:ext cx="955040" cy="828675"/>
            </a:xfrm>
            <a:custGeom>
              <a:avLst/>
              <a:gdLst/>
              <a:ahLst/>
              <a:cxnLst/>
              <a:rect l="l" t="t" r="r" b="b"/>
              <a:pathLst>
                <a:path w="955039" h="828675">
                  <a:moveTo>
                    <a:pt x="0" y="0"/>
                  </a:moveTo>
                  <a:lnTo>
                    <a:pt x="954832" y="0"/>
                  </a:lnTo>
                </a:path>
                <a:path w="955039" h="828675">
                  <a:moveTo>
                    <a:pt x="0" y="828675"/>
                  </a:moveTo>
                  <a:lnTo>
                    <a:pt x="954832" y="82867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997493" y="5261896"/>
              <a:ext cx="955040" cy="1038225"/>
            </a:xfrm>
            <a:custGeom>
              <a:avLst/>
              <a:gdLst/>
              <a:ahLst/>
              <a:cxnLst/>
              <a:rect l="l" t="t" r="r" b="b"/>
              <a:pathLst>
                <a:path w="955039" h="1038225">
                  <a:moveTo>
                    <a:pt x="0" y="0"/>
                  </a:moveTo>
                  <a:lnTo>
                    <a:pt x="954832" y="0"/>
                  </a:lnTo>
                </a:path>
                <a:path w="955039" h="1038225">
                  <a:moveTo>
                    <a:pt x="0" y="1038224"/>
                  </a:moveTo>
                  <a:lnTo>
                    <a:pt x="954832" y="10382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1952326" y="3814097"/>
              <a:ext cx="1788160" cy="828675"/>
            </a:xfrm>
            <a:custGeom>
              <a:avLst/>
              <a:gdLst/>
              <a:ahLst/>
              <a:cxnLst/>
              <a:rect l="l" t="t" r="r" b="b"/>
              <a:pathLst>
                <a:path w="1788160" h="828675">
                  <a:moveTo>
                    <a:pt x="0" y="0"/>
                  </a:moveTo>
                  <a:lnTo>
                    <a:pt x="1788037" y="0"/>
                  </a:lnTo>
                </a:path>
                <a:path w="1788160" h="828675">
                  <a:moveTo>
                    <a:pt x="0" y="828675"/>
                  </a:moveTo>
                  <a:lnTo>
                    <a:pt x="1788037" y="82867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1952326" y="5261896"/>
              <a:ext cx="1788160" cy="1038225"/>
            </a:xfrm>
            <a:custGeom>
              <a:avLst/>
              <a:gdLst/>
              <a:ahLst/>
              <a:cxnLst/>
              <a:rect l="l" t="t" r="r" b="b"/>
              <a:pathLst>
                <a:path w="1788160" h="1038225">
                  <a:moveTo>
                    <a:pt x="0" y="0"/>
                  </a:moveTo>
                  <a:lnTo>
                    <a:pt x="1788037" y="0"/>
                  </a:lnTo>
                </a:path>
                <a:path w="1788160" h="1038225">
                  <a:moveTo>
                    <a:pt x="0" y="1038224"/>
                  </a:moveTo>
                  <a:lnTo>
                    <a:pt x="1788037" y="10382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3740364" y="3814097"/>
              <a:ext cx="4069079" cy="828675"/>
            </a:xfrm>
            <a:custGeom>
              <a:avLst/>
              <a:gdLst/>
              <a:ahLst/>
              <a:cxnLst/>
              <a:rect l="l" t="t" r="r" b="b"/>
              <a:pathLst>
                <a:path w="4069079" h="828675">
                  <a:moveTo>
                    <a:pt x="0" y="0"/>
                  </a:moveTo>
                  <a:lnTo>
                    <a:pt x="4068921" y="0"/>
                  </a:lnTo>
                </a:path>
                <a:path w="4069079" h="828675">
                  <a:moveTo>
                    <a:pt x="0" y="828675"/>
                  </a:moveTo>
                  <a:lnTo>
                    <a:pt x="4068921" y="82867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3740364" y="5261896"/>
              <a:ext cx="4069079" cy="1038225"/>
            </a:xfrm>
            <a:custGeom>
              <a:avLst/>
              <a:gdLst/>
              <a:ahLst/>
              <a:cxnLst/>
              <a:rect l="l" t="t" r="r" b="b"/>
              <a:pathLst>
                <a:path w="4069079" h="1038225">
                  <a:moveTo>
                    <a:pt x="0" y="0"/>
                  </a:moveTo>
                  <a:lnTo>
                    <a:pt x="4068921" y="0"/>
                  </a:lnTo>
                </a:path>
                <a:path w="4069079" h="1038225">
                  <a:moveTo>
                    <a:pt x="0" y="1038224"/>
                  </a:moveTo>
                  <a:lnTo>
                    <a:pt x="4068921" y="10382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7809285" y="3814097"/>
              <a:ext cx="2218055" cy="828675"/>
            </a:xfrm>
            <a:custGeom>
              <a:avLst/>
              <a:gdLst/>
              <a:ahLst/>
              <a:cxnLst/>
              <a:rect l="l" t="t" r="r" b="b"/>
              <a:pathLst>
                <a:path w="2218054" h="828675">
                  <a:moveTo>
                    <a:pt x="0" y="0"/>
                  </a:moveTo>
                  <a:lnTo>
                    <a:pt x="2217731" y="0"/>
                  </a:lnTo>
                </a:path>
                <a:path w="2218054" h="828675">
                  <a:moveTo>
                    <a:pt x="0" y="828675"/>
                  </a:moveTo>
                  <a:lnTo>
                    <a:pt x="2217731" y="82867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7809285" y="5261896"/>
              <a:ext cx="2218055" cy="1038225"/>
            </a:xfrm>
            <a:custGeom>
              <a:avLst/>
              <a:gdLst/>
              <a:ahLst/>
              <a:cxnLst/>
              <a:rect l="l" t="t" r="r" b="b"/>
              <a:pathLst>
                <a:path w="2218054" h="1038225">
                  <a:moveTo>
                    <a:pt x="0" y="0"/>
                  </a:moveTo>
                  <a:lnTo>
                    <a:pt x="2217731" y="0"/>
                  </a:lnTo>
                </a:path>
                <a:path w="2218054" h="1038225">
                  <a:moveTo>
                    <a:pt x="0" y="1038224"/>
                  </a:moveTo>
                  <a:lnTo>
                    <a:pt x="2217731" y="10382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10027016" y="3814097"/>
              <a:ext cx="1808480" cy="828675"/>
            </a:xfrm>
            <a:custGeom>
              <a:avLst/>
              <a:gdLst/>
              <a:ahLst/>
              <a:cxnLst/>
              <a:rect l="l" t="t" r="r" b="b"/>
              <a:pathLst>
                <a:path w="1808479" h="828675">
                  <a:moveTo>
                    <a:pt x="0" y="0"/>
                  </a:moveTo>
                  <a:lnTo>
                    <a:pt x="1808070" y="0"/>
                  </a:lnTo>
                </a:path>
                <a:path w="1808479" h="828675">
                  <a:moveTo>
                    <a:pt x="0" y="828675"/>
                  </a:moveTo>
                  <a:lnTo>
                    <a:pt x="1808070" y="82867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10027016" y="5261896"/>
              <a:ext cx="1808480" cy="1038225"/>
            </a:xfrm>
            <a:custGeom>
              <a:avLst/>
              <a:gdLst/>
              <a:ahLst/>
              <a:cxnLst/>
              <a:rect l="l" t="t" r="r" b="b"/>
              <a:pathLst>
                <a:path w="1808479" h="1038225">
                  <a:moveTo>
                    <a:pt x="0" y="0"/>
                  </a:moveTo>
                  <a:lnTo>
                    <a:pt x="1808070" y="0"/>
                  </a:lnTo>
                </a:path>
                <a:path w="1808479" h="1038225">
                  <a:moveTo>
                    <a:pt x="0" y="1038224"/>
                  </a:moveTo>
                  <a:lnTo>
                    <a:pt x="1808070" y="10382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11835087" y="3814097"/>
              <a:ext cx="5424805" cy="828675"/>
            </a:xfrm>
            <a:custGeom>
              <a:avLst/>
              <a:gdLst/>
              <a:ahLst/>
              <a:cxnLst/>
              <a:rect l="l" t="t" r="r" b="b"/>
              <a:pathLst>
                <a:path w="5424805" h="828675">
                  <a:moveTo>
                    <a:pt x="0" y="0"/>
                  </a:moveTo>
                  <a:lnTo>
                    <a:pt x="5424211" y="0"/>
                  </a:lnTo>
                </a:path>
                <a:path w="5424805" h="828675">
                  <a:moveTo>
                    <a:pt x="0" y="828675"/>
                  </a:moveTo>
                  <a:lnTo>
                    <a:pt x="5424211" y="82867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11835087" y="5261896"/>
              <a:ext cx="5424805" cy="1038225"/>
            </a:xfrm>
            <a:custGeom>
              <a:avLst/>
              <a:gdLst/>
              <a:ahLst/>
              <a:cxnLst/>
              <a:rect l="l" t="t" r="r" b="b"/>
              <a:pathLst>
                <a:path w="5424805" h="1038225">
                  <a:moveTo>
                    <a:pt x="0" y="0"/>
                  </a:moveTo>
                  <a:lnTo>
                    <a:pt x="5424211" y="0"/>
                  </a:lnTo>
                </a:path>
                <a:path w="5424805" h="1038225">
                  <a:moveTo>
                    <a:pt x="0" y="1038224"/>
                  </a:moveTo>
                  <a:lnTo>
                    <a:pt x="5424211" y="10382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3" name="object 103" descr=""/>
          <p:cNvGrpSpPr/>
          <p:nvPr/>
        </p:nvGrpSpPr>
        <p:grpSpPr>
          <a:xfrm>
            <a:off x="997493" y="8771859"/>
            <a:ext cx="16262350" cy="19050"/>
            <a:chOff x="997493" y="8771859"/>
            <a:chExt cx="16262350" cy="19050"/>
          </a:xfrm>
        </p:grpSpPr>
        <p:sp>
          <p:nvSpPr>
            <p:cNvPr id="104" name="object 104" descr=""/>
            <p:cNvSpPr/>
            <p:nvPr/>
          </p:nvSpPr>
          <p:spPr>
            <a:xfrm>
              <a:off x="997483" y="8771863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952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952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952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952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952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952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997493" y="8786146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1952326" y="8786146"/>
              <a:ext cx="5857240" cy="0"/>
            </a:xfrm>
            <a:custGeom>
              <a:avLst/>
              <a:gdLst/>
              <a:ahLst/>
              <a:cxnLst/>
              <a:rect l="l" t="t" r="r" b="b"/>
              <a:pathLst>
                <a:path w="5857240" h="0">
                  <a:moveTo>
                    <a:pt x="0" y="0"/>
                  </a:moveTo>
                  <a:lnTo>
                    <a:pt x="1788037" y="0"/>
                  </a:lnTo>
                </a:path>
                <a:path w="5857240" h="0">
                  <a:moveTo>
                    <a:pt x="1788037" y="0"/>
                  </a:moveTo>
                  <a:lnTo>
                    <a:pt x="585695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7809285" y="8786146"/>
              <a:ext cx="9450070" cy="0"/>
            </a:xfrm>
            <a:custGeom>
              <a:avLst/>
              <a:gdLst/>
              <a:ahLst/>
              <a:cxnLst/>
              <a:rect l="l" t="t" r="r" b="b"/>
              <a:pathLst>
                <a:path w="9450069" h="0">
                  <a:moveTo>
                    <a:pt x="0" y="0"/>
                  </a:moveTo>
                  <a:lnTo>
                    <a:pt x="2217731" y="0"/>
                  </a:lnTo>
                </a:path>
                <a:path w="9450069" h="0">
                  <a:moveTo>
                    <a:pt x="2217731" y="0"/>
                  </a:moveTo>
                  <a:lnTo>
                    <a:pt x="4025801" y="0"/>
                  </a:lnTo>
                </a:path>
                <a:path w="9450069" h="0">
                  <a:moveTo>
                    <a:pt x="4025801" y="0"/>
                  </a:moveTo>
                  <a:lnTo>
                    <a:pt x="945001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8" name="object 108"/>
          <p:cNvSpPr txBox="1">
            <a:spLocks noGrp="1"/>
          </p:cNvSpPr>
          <p:nvPr>
            <p:ph type="title"/>
          </p:nvPr>
        </p:nvSpPr>
        <p:spPr>
          <a:xfrm>
            <a:off x="1016000" y="609508"/>
            <a:ext cx="3393440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0"/>
              <a:t>Veículos</a:t>
            </a:r>
            <a:r>
              <a:rPr dirty="0" spc="-120"/>
              <a:t> e</a:t>
            </a:r>
            <a:r>
              <a:rPr dirty="0" spc="-70"/>
              <a:t> </a:t>
            </a:r>
            <a:r>
              <a:rPr dirty="0" spc="-10"/>
              <a:t>Combustível</a:t>
            </a:r>
          </a:p>
        </p:txBody>
      </p:sp>
      <p:sp>
        <p:nvSpPr>
          <p:cNvPr id="109" name="object 109" descr=""/>
          <p:cNvSpPr txBox="1"/>
          <p:nvPr/>
        </p:nvSpPr>
        <p:spPr>
          <a:xfrm>
            <a:off x="984793" y="1990044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110" name="object 110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45"/>
                </a:lnTo>
                <a:lnTo>
                  <a:pt x="263067" y="239445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999871" y="2626473"/>
            <a:ext cx="16257269" cy="509905"/>
          </a:xfrm>
          <a:custGeom>
            <a:avLst/>
            <a:gdLst/>
            <a:ahLst/>
            <a:cxnLst/>
            <a:rect l="l" t="t" r="r" b="b"/>
            <a:pathLst>
              <a:path w="16257269" h="509905">
                <a:moveTo>
                  <a:pt x="16257042" y="0"/>
                </a:moveTo>
                <a:lnTo>
                  <a:pt x="16257042" y="0"/>
                </a:lnTo>
                <a:lnTo>
                  <a:pt x="0" y="0"/>
                </a:lnTo>
                <a:lnTo>
                  <a:pt x="0" y="509587"/>
                </a:lnTo>
                <a:lnTo>
                  <a:pt x="16257042" y="509587"/>
                </a:lnTo>
                <a:lnTo>
                  <a:pt x="16257042" y="0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895562" y="2773312"/>
            <a:ext cx="1000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4040" algn="l"/>
              </a:tabLst>
            </a:pPr>
            <a:r>
              <a:rPr dirty="0" sz="1200" spc="30">
                <a:solidFill>
                  <a:srgbClr val="FFFFFF"/>
                </a:solidFill>
                <a:latin typeface="Tahoma"/>
                <a:cs typeface="Tahoma"/>
              </a:rPr>
              <a:t>CÓD</a:t>
            </a: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SIGLA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628560" y="2773312"/>
            <a:ext cx="14338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GRUPO/INDICADOR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809736" y="2641867"/>
            <a:ext cx="93091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UNIDADE</a:t>
            </a:r>
            <a:r>
              <a:rPr dirty="0" sz="1200" spc="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200" spc="-25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MEDIDA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188415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2015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233013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2016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277611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2017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322208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2018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366807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2019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411406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2020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456002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2021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500601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2022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6545199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13368" y="3173362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907469" y="3173362"/>
            <a:ext cx="327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13.1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546714" y="3173362"/>
            <a:ext cx="16014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0534" algn="l"/>
              </a:tabLst>
            </a:pPr>
            <a:r>
              <a:rPr dirty="0" sz="1200" spc="30">
                <a:latin typeface="Tahoma"/>
                <a:cs typeface="Tahoma"/>
              </a:rPr>
              <a:t>Km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40">
                <a:latin typeface="Tahoma"/>
                <a:cs typeface="Tahoma"/>
              </a:rPr>
              <a:t>Quilometragem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145194" y="3173362"/>
            <a:ext cx="2603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30">
                <a:latin typeface="Tahoma"/>
                <a:cs typeface="Tahoma"/>
              </a:rPr>
              <a:t>Km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8298250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393.903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9342849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256.071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0387446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289.297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1432044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258.782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2476643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304.298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3608305" y="3173362"/>
            <a:ext cx="501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67.766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4652902" y="3173362"/>
            <a:ext cx="501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64.214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610436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233.091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6655034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327.834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013368" y="3573412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2907469" y="3573412"/>
            <a:ext cx="964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6105" algn="l"/>
              </a:tabLst>
            </a:pPr>
            <a:r>
              <a:rPr dirty="0" sz="1200" spc="-20">
                <a:latin typeface="Tahoma"/>
                <a:cs typeface="Tahoma"/>
              </a:rPr>
              <a:t>13.2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0">
                <a:latin typeface="Tahoma"/>
                <a:cs typeface="Tahoma"/>
              </a:rPr>
              <a:t>VGEF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4004673" y="3441967"/>
            <a:ext cx="248285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Quantidade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veículos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a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gasolina, </a:t>
            </a:r>
            <a:r>
              <a:rPr dirty="0" sz="1200">
                <a:latin typeface="Tahoma"/>
                <a:cs typeface="Tahoma"/>
              </a:rPr>
              <a:t>etanol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flex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6970321" y="3573412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8686841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30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9731439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33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10776036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11820634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12865233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13909831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14954428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15999026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17043624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10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48" name="object 48" descr=""/>
          <p:cNvGraphicFramePr>
            <a:graphicFrameLocks noGrp="1"/>
          </p:cNvGraphicFramePr>
          <p:nvPr/>
        </p:nvGraphicFramePr>
        <p:xfrm>
          <a:off x="997493" y="3929012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VD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diesel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49" name="object 49" descr=""/>
          <p:cNvSpPr txBox="1"/>
          <p:nvPr/>
        </p:nvSpPr>
        <p:spPr>
          <a:xfrm>
            <a:off x="1013368" y="4373512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2907469" y="4373512"/>
            <a:ext cx="9220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8650" algn="l"/>
              </a:tabLst>
            </a:pPr>
            <a:r>
              <a:rPr dirty="0" sz="1200" spc="-20">
                <a:latin typeface="Tahoma"/>
                <a:cs typeface="Tahoma"/>
              </a:rPr>
              <a:t>13.4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0">
                <a:latin typeface="Tahoma"/>
                <a:cs typeface="Tahoma"/>
              </a:rPr>
              <a:t>VAlt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4004673" y="4242067"/>
            <a:ext cx="262382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Quantidade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veículos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movidos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35">
                <a:latin typeface="Tahoma"/>
                <a:cs typeface="Tahoma"/>
              </a:rPr>
              <a:t>por </a:t>
            </a:r>
            <a:r>
              <a:rPr dirty="0" sz="1200">
                <a:latin typeface="Tahoma"/>
                <a:cs typeface="Tahoma"/>
              </a:rPr>
              <a:t>fontes</a:t>
            </a:r>
            <a:r>
              <a:rPr dirty="0" sz="1200" spc="16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alternativas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6970321" y="4373512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8812005" y="4373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9856603" y="4373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10863101" y="437351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11907698" y="437351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12952297" y="437351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13996896" y="437351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15041492" y="437351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15999026" y="43735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17168789" y="4373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1013368" y="4773562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2907469" y="4773562"/>
            <a:ext cx="28047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1665" algn="l"/>
                <a:tab pos="1109345" algn="l"/>
              </a:tabLst>
            </a:pPr>
            <a:r>
              <a:rPr dirty="0" sz="1200" spc="-20">
                <a:latin typeface="Tahoma"/>
                <a:cs typeface="Tahoma"/>
              </a:rPr>
              <a:t>13.5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5">
                <a:latin typeface="Tahoma"/>
                <a:cs typeface="Tahoma"/>
              </a:rPr>
              <a:t>QVe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20">
                <a:latin typeface="Tahoma"/>
                <a:cs typeface="Tahoma"/>
              </a:rPr>
              <a:t>Quantidade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6970321" y="4773562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8686841" y="47735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39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6" name="object 66" descr=""/>
          <p:cNvSpPr txBox="1"/>
          <p:nvPr/>
        </p:nvSpPr>
        <p:spPr>
          <a:xfrm>
            <a:off x="9731439" y="47735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42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10776036" y="47735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38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11820634" y="47735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40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12865233" y="47735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39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13909831" y="47735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39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1" name="object 71" descr=""/>
          <p:cNvSpPr txBox="1"/>
          <p:nvPr/>
        </p:nvSpPr>
        <p:spPr>
          <a:xfrm>
            <a:off x="14954428" y="47735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35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2" name="object 72" descr=""/>
          <p:cNvSpPr txBox="1"/>
          <p:nvPr/>
        </p:nvSpPr>
        <p:spPr>
          <a:xfrm>
            <a:off x="15999026" y="47735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46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3" name="object 73" descr=""/>
          <p:cNvSpPr txBox="1"/>
          <p:nvPr/>
        </p:nvSpPr>
        <p:spPr>
          <a:xfrm>
            <a:off x="17043624" y="47735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20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74" name="object 74" descr=""/>
          <p:cNvGraphicFramePr>
            <a:graphicFrameLocks noGrp="1"/>
          </p:cNvGraphicFramePr>
          <p:nvPr/>
        </p:nvGraphicFramePr>
        <p:xfrm>
          <a:off x="997493" y="5024387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13.6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QVS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serviço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75" name="object 75" descr=""/>
          <p:cNvGraphicFramePr>
            <a:graphicFrameLocks noGrp="1"/>
          </p:cNvGraphicFramePr>
          <p:nvPr/>
        </p:nvGraphicFramePr>
        <p:xfrm>
          <a:off x="997493" y="5366229"/>
          <a:ext cx="16338550" cy="1430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13.7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UVS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Usuários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serviço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Usuários/Veícul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173,1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167,2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207,5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184,5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182,5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175,5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203,9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193,2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243,3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13.8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45">
                          <a:latin typeface="Tahoma"/>
                          <a:cs typeface="Tahoma"/>
                        </a:rPr>
                        <a:t>QVM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6096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destinados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à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locomoção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magistrados(as)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13.9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UVM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35052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Usuários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veículo destinado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à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locomoção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magistrados(as)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31495" marR="19050" indent="-50609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Usuários/Veícul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11,3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11,7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14,6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13,1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15,9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15,1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20,4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76" name="object 76" descr=""/>
          <p:cNvGraphicFramePr>
            <a:graphicFrameLocks noGrp="1"/>
          </p:cNvGraphicFramePr>
          <p:nvPr/>
        </p:nvGraphicFramePr>
        <p:xfrm>
          <a:off x="997493" y="7634237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13.12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GCM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motoristas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77" name="object 77" descr=""/>
          <p:cNvGraphicFramePr>
            <a:graphicFrameLocks noGrp="1"/>
          </p:cNvGraphicFramePr>
          <p:nvPr/>
        </p:nvGraphicFramePr>
        <p:xfrm>
          <a:off x="993475" y="6838900"/>
          <a:ext cx="16346169" cy="1597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3714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8384"/>
              </a:tblGrid>
              <a:tr h="29464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45">
                          <a:latin typeface="Tahoma"/>
                          <a:cs typeface="Tahoma"/>
                        </a:rPr>
                        <a:t>GMV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manutenção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78.496,00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110.761,85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117.096,73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92.860,55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76.791,19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40.795,89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106.568,17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159.158,97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179.124,22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GRMV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11938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manutenção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por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2.012,72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2.637,19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3.081,49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2.321,51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1.969,00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1.046,05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3.044,80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3.459,98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8.956,21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5">
                          <a:latin typeface="Tahoma"/>
                          <a:cs typeface="Tahoma"/>
                        </a:rPr>
                        <a:t>GRCM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4574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motoristas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</a:tbl>
          </a:graphicData>
        </a:graphic>
      </p:graphicFrame>
      <p:grpSp>
        <p:nvGrpSpPr>
          <p:cNvPr id="78" name="object 78" descr=""/>
          <p:cNvGrpSpPr/>
          <p:nvPr/>
        </p:nvGrpSpPr>
        <p:grpSpPr>
          <a:xfrm>
            <a:off x="997493" y="2624087"/>
            <a:ext cx="16262350" cy="1268095"/>
            <a:chOff x="997493" y="2624087"/>
            <a:chExt cx="16262350" cy="1268095"/>
          </a:xfrm>
        </p:grpSpPr>
        <p:sp>
          <p:nvSpPr>
            <p:cNvPr id="79" name="object 79" descr=""/>
            <p:cNvSpPr/>
            <p:nvPr/>
          </p:nvSpPr>
          <p:spPr>
            <a:xfrm>
              <a:off x="1002256" y="2633612"/>
              <a:ext cx="0" cy="458470"/>
            </a:xfrm>
            <a:custGeom>
              <a:avLst/>
              <a:gdLst/>
              <a:ahLst/>
              <a:cxnLst/>
              <a:rect l="l" t="t" r="r" b="b"/>
              <a:pathLst>
                <a:path w="0" h="458469">
                  <a:moveTo>
                    <a:pt x="0" y="0"/>
                  </a:moveTo>
                  <a:lnTo>
                    <a:pt x="0" y="45825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997483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1002256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2777293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2782056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2777286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2782056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3355073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3359835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3355073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3359835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3988798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3993560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3988790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3993560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6692509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6697271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6692506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6697271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7848392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7853154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7848384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7853154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8892990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8897753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8892985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8897753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9937588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9942351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9937585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9942351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10982186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10986948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10982185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10986948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12026784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12031547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12026773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12031547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13071382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13076145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13071373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13076145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14115981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14120743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 descr=""/>
            <p:cNvSpPr/>
            <p:nvPr/>
          </p:nvSpPr>
          <p:spPr>
            <a:xfrm>
              <a:off x="14115975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14120743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15160577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15165340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15160574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 descr=""/>
            <p:cNvSpPr/>
            <p:nvPr/>
          </p:nvSpPr>
          <p:spPr>
            <a:xfrm>
              <a:off x="15165340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 descr=""/>
            <p:cNvSpPr/>
            <p:nvPr/>
          </p:nvSpPr>
          <p:spPr>
            <a:xfrm>
              <a:off x="16205176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16209938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16205174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16209938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17249774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 descr=""/>
            <p:cNvSpPr/>
            <p:nvPr/>
          </p:nvSpPr>
          <p:spPr>
            <a:xfrm>
              <a:off x="17254536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17249763" y="3119398"/>
              <a:ext cx="9525" cy="323850"/>
            </a:xfrm>
            <a:custGeom>
              <a:avLst/>
              <a:gdLst/>
              <a:ahLst/>
              <a:cxnLst/>
              <a:rect l="l" t="t" r="r" b="b"/>
              <a:pathLst>
                <a:path w="9525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9525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17254536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997483" y="3138448"/>
              <a:ext cx="13128625" cy="285750"/>
            </a:xfrm>
            <a:custGeom>
              <a:avLst/>
              <a:gdLst/>
              <a:ahLst/>
              <a:cxnLst/>
              <a:rect l="l" t="t" r="r" b="b"/>
              <a:pathLst>
                <a:path w="13128625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13128625" h="285750">
                  <a:moveTo>
                    <a:pt x="9525" y="217170"/>
                  </a:moveTo>
                  <a:lnTo>
                    <a:pt x="0" y="21717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17170"/>
                  </a:lnTo>
                  <a:close/>
                </a:path>
                <a:path w="13128625" h="285750">
                  <a:moveTo>
                    <a:pt x="9525" y="158115"/>
                  </a:moveTo>
                  <a:lnTo>
                    <a:pt x="0" y="158115"/>
                  </a:lnTo>
                  <a:lnTo>
                    <a:pt x="0" y="186690"/>
                  </a:lnTo>
                  <a:lnTo>
                    <a:pt x="9525" y="186690"/>
                  </a:lnTo>
                  <a:lnTo>
                    <a:pt x="9525" y="158115"/>
                  </a:lnTo>
                  <a:close/>
                </a:path>
                <a:path w="13128625" h="285750">
                  <a:moveTo>
                    <a:pt x="9525" y="99060"/>
                  </a:moveTo>
                  <a:lnTo>
                    <a:pt x="0" y="99060"/>
                  </a:lnTo>
                  <a:lnTo>
                    <a:pt x="0" y="127635"/>
                  </a:lnTo>
                  <a:lnTo>
                    <a:pt x="9525" y="127635"/>
                  </a:lnTo>
                  <a:lnTo>
                    <a:pt x="9525" y="99060"/>
                  </a:lnTo>
                  <a:close/>
                </a:path>
                <a:path w="13128625" h="285750">
                  <a:moveTo>
                    <a:pt x="9525" y="40005"/>
                  </a:moveTo>
                  <a:lnTo>
                    <a:pt x="0" y="40005"/>
                  </a:lnTo>
                  <a:lnTo>
                    <a:pt x="0" y="68580"/>
                  </a:lnTo>
                  <a:lnTo>
                    <a:pt x="9525" y="68580"/>
                  </a:lnTo>
                  <a:lnTo>
                    <a:pt x="9525" y="40005"/>
                  </a:lnTo>
                  <a:close/>
                </a:path>
                <a:path w="13128625" h="2857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3128625" h="285750">
                  <a:moveTo>
                    <a:pt x="1789328" y="276225"/>
                  </a:moveTo>
                  <a:lnTo>
                    <a:pt x="1779803" y="276225"/>
                  </a:lnTo>
                  <a:lnTo>
                    <a:pt x="1779803" y="285750"/>
                  </a:lnTo>
                  <a:lnTo>
                    <a:pt x="1789328" y="285750"/>
                  </a:lnTo>
                  <a:lnTo>
                    <a:pt x="1789328" y="276225"/>
                  </a:lnTo>
                  <a:close/>
                </a:path>
                <a:path w="13128625" h="285750">
                  <a:moveTo>
                    <a:pt x="1789328" y="217170"/>
                  </a:moveTo>
                  <a:lnTo>
                    <a:pt x="1779803" y="217170"/>
                  </a:lnTo>
                  <a:lnTo>
                    <a:pt x="1779803" y="245745"/>
                  </a:lnTo>
                  <a:lnTo>
                    <a:pt x="1789328" y="245745"/>
                  </a:lnTo>
                  <a:lnTo>
                    <a:pt x="1789328" y="217170"/>
                  </a:lnTo>
                  <a:close/>
                </a:path>
                <a:path w="13128625" h="285750">
                  <a:moveTo>
                    <a:pt x="1789328" y="158115"/>
                  </a:moveTo>
                  <a:lnTo>
                    <a:pt x="1779803" y="158115"/>
                  </a:lnTo>
                  <a:lnTo>
                    <a:pt x="1779803" y="186690"/>
                  </a:lnTo>
                  <a:lnTo>
                    <a:pt x="1789328" y="186690"/>
                  </a:lnTo>
                  <a:lnTo>
                    <a:pt x="1789328" y="158115"/>
                  </a:lnTo>
                  <a:close/>
                </a:path>
                <a:path w="13128625" h="285750">
                  <a:moveTo>
                    <a:pt x="1789328" y="99060"/>
                  </a:moveTo>
                  <a:lnTo>
                    <a:pt x="1779803" y="99060"/>
                  </a:lnTo>
                  <a:lnTo>
                    <a:pt x="1779803" y="127635"/>
                  </a:lnTo>
                  <a:lnTo>
                    <a:pt x="1789328" y="127635"/>
                  </a:lnTo>
                  <a:lnTo>
                    <a:pt x="1789328" y="99060"/>
                  </a:lnTo>
                  <a:close/>
                </a:path>
                <a:path w="13128625" h="285750">
                  <a:moveTo>
                    <a:pt x="1789328" y="40005"/>
                  </a:moveTo>
                  <a:lnTo>
                    <a:pt x="1779803" y="40005"/>
                  </a:lnTo>
                  <a:lnTo>
                    <a:pt x="1779803" y="68580"/>
                  </a:lnTo>
                  <a:lnTo>
                    <a:pt x="1789328" y="68580"/>
                  </a:lnTo>
                  <a:lnTo>
                    <a:pt x="1789328" y="40005"/>
                  </a:lnTo>
                  <a:close/>
                </a:path>
                <a:path w="13128625" h="28575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3128625" h="285750">
                  <a:moveTo>
                    <a:pt x="2367115" y="276225"/>
                  </a:moveTo>
                  <a:lnTo>
                    <a:pt x="2357590" y="276225"/>
                  </a:lnTo>
                  <a:lnTo>
                    <a:pt x="2357590" y="285750"/>
                  </a:lnTo>
                  <a:lnTo>
                    <a:pt x="2367115" y="285750"/>
                  </a:lnTo>
                  <a:lnTo>
                    <a:pt x="2367115" y="276225"/>
                  </a:lnTo>
                  <a:close/>
                </a:path>
                <a:path w="13128625" h="285750">
                  <a:moveTo>
                    <a:pt x="2367115" y="217170"/>
                  </a:moveTo>
                  <a:lnTo>
                    <a:pt x="2357590" y="217170"/>
                  </a:lnTo>
                  <a:lnTo>
                    <a:pt x="2357590" y="245745"/>
                  </a:lnTo>
                  <a:lnTo>
                    <a:pt x="2367115" y="245745"/>
                  </a:lnTo>
                  <a:lnTo>
                    <a:pt x="2367115" y="217170"/>
                  </a:lnTo>
                  <a:close/>
                </a:path>
                <a:path w="13128625" h="285750">
                  <a:moveTo>
                    <a:pt x="2367115" y="158115"/>
                  </a:moveTo>
                  <a:lnTo>
                    <a:pt x="2357590" y="158115"/>
                  </a:lnTo>
                  <a:lnTo>
                    <a:pt x="2357590" y="186690"/>
                  </a:lnTo>
                  <a:lnTo>
                    <a:pt x="2367115" y="186690"/>
                  </a:lnTo>
                  <a:lnTo>
                    <a:pt x="2367115" y="158115"/>
                  </a:lnTo>
                  <a:close/>
                </a:path>
                <a:path w="13128625" h="285750">
                  <a:moveTo>
                    <a:pt x="2367115" y="99060"/>
                  </a:moveTo>
                  <a:lnTo>
                    <a:pt x="2357590" y="99060"/>
                  </a:lnTo>
                  <a:lnTo>
                    <a:pt x="2357590" y="127635"/>
                  </a:lnTo>
                  <a:lnTo>
                    <a:pt x="2367115" y="127635"/>
                  </a:lnTo>
                  <a:lnTo>
                    <a:pt x="2367115" y="99060"/>
                  </a:lnTo>
                  <a:close/>
                </a:path>
                <a:path w="13128625" h="285750">
                  <a:moveTo>
                    <a:pt x="2367115" y="40005"/>
                  </a:moveTo>
                  <a:lnTo>
                    <a:pt x="2357590" y="40005"/>
                  </a:lnTo>
                  <a:lnTo>
                    <a:pt x="2357590" y="68580"/>
                  </a:lnTo>
                  <a:lnTo>
                    <a:pt x="2367115" y="68580"/>
                  </a:lnTo>
                  <a:lnTo>
                    <a:pt x="2367115" y="40005"/>
                  </a:lnTo>
                  <a:close/>
                </a:path>
                <a:path w="13128625" h="285750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3128625" h="285750">
                  <a:moveTo>
                    <a:pt x="3000832" y="276225"/>
                  </a:moveTo>
                  <a:lnTo>
                    <a:pt x="2991307" y="276225"/>
                  </a:lnTo>
                  <a:lnTo>
                    <a:pt x="2991307" y="285750"/>
                  </a:lnTo>
                  <a:lnTo>
                    <a:pt x="3000832" y="285750"/>
                  </a:lnTo>
                  <a:lnTo>
                    <a:pt x="3000832" y="276225"/>
                  </a:lnTo>
                  <a:close/>
                </a:path>
                <a:path w="13128625" h="285750">
                  <a:moveTo>
                    <a:pt x="3000832" y="217170"/>
                  </a:moveTo>
                  <a:lnTo>
                    <a:pt x="2991307" y="217170"/>
                  </a:lnTo>
                  <a:lnTo>
                    <a:pt x="2991307" y="245745"/>
                  </a:lnTo>
                  <a:lnTo>
                    <a:pt x="3000832" y="245745"/>
                  </a:lnTo>
                  <a:lnTo>
                    <a:pt x="3000832" y="217170"/>
                  </a:lnTo>
                  <a:close/>
                </a:path>
                <a:path w="13128625" h="285750">
                  <a:moveTo>
                    <a:pt x="3000832" y="158115"/>
                  </a:moveTo>
                  <a:lnTo>
                    <a:pt x="2991307" y="158115"/>
                  </a:lnTo>
                  <a:lnTo>
                    <a:pt x="2991307" y="186690"/>
                  </a:lnTo>
                  <a:lnTo>
                    <a:pt x="3000832" y="186690"/>
                  </a:lnTo>
                  <a:lnTo>
                    <a:pt x="3000832" y="158115"/>
                  </a:lnTo>
                  <a:close/>
                </a:path>
                <a:path w="13128625" h="285750">
                  <a:moveTo>
                    <a:pt x="3000832" y="99060"/>
                  </a:moveTo>
                  <a:lnTo>
                    <a:pt x="2991307" y="99060"/>
                  </a:lnTo>
                  <a:lnTo>
                    <a:pt x="2991307" y="127635"/>
                  </a:lnTo>
                  <a:lnTo>
                    <a:pt x="3000832" y="127635"/>
                  </a:lnTo>
                  <a:lnTo>
                    <a:pt x="3000832" y="99060"/>
                  </a:lnTo>
                  <a:close/>
                </a:path>
                <a:path w="13128625" h="285750">
                  <a:moveTo>
                    <a:pt x="3000832" y="40005"/>
                  </a:moveTo>
                  <a:lnTo>
                    <a:pt x="2991307" y="40005"/>
                  </a:lnTo>
                  <a:lnTo>
                    <a:pt x="2991307" y="68580"/>
                  </a:lnTo>
                  <a:lnTo>
                    <a:pt x="3000832" y="68580"/>
                  </a:lnTo>
                  <a:lnTo>
                    <a:pt x="3000832" y="40005"/>
                  </a:lnTo>
                  <a:close/>
                </a:path>
                <a:path w="13128625" h="285750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3128625" h="285750">
                  <a:moveTo>
                    <a:pt x="5704548" y="276225"/>
                  </a:moveTo>
                  <a:lnTo>
                    <a:pt x="5695023" y="276225"/>
                  </a:lnTo>
                  <a:lnTo>
                    <a:pt x="5695023" y="285750"/>
                  </a:lnTo>
                  <a:lnTo>
                    <a:pt x="5704548" y="285750"/>
                  </a:lnTo>
                  <a:lnTo>
                    <a:pt x="5704548" y="276225"/>
                  </a:lnTo>
                  <a:close/>
                </a:path>
                <a:path w="13128625" h="285750">
                  <a:moveTo>
                    <a:pt x="5704548" y="217170"/>
                  </a:moveTo>
                  <a:lnTo>
                    <a:pt x="5695023" y="217170"/>
                  </a:lnTo>
                  <a:lnTo>
                    <a:pt x="5695023" y="245745"/>
                  </a:lnTo>
                  <a:lnTo>
                    <a:pt x="5704548" y="245745"/>
                  </a:lnTo>
                  <a:lnTo>
                    <a:pt x="5704548" y="217170"/>
                  </a:lnTo>
                  <a:close/>
                </a:path>
                <a:path w="13128625" h="285750">
                  <a:moveTo>
                    <a:pt x="5704548" y="158115"/>
                  </a:moveTo>
                  <a:lnTo>
                    <a:pt x="5695023" y="158115"/>
                  </a:lnTo>
                  <a:lnTo>
                    <a:pt x="5695023" y="186690"/>
                  </a:lnTo>
                  <a:lnTo>
                    <a:pt x="5704548" y="186690"/>
                  </a:lnTo>
                  <a:lnTo>
                    <a:pt x="5704548" y="158115"/>
                  </a:lnTo>
                  <a:close/>
                </a:path>
                <a:path w="13128625" h="285750">
                  <a:moveTo>
                    <a:pt x="5704548" y="99060"/>
                  </a:moveTo>
                  <a:lnTo>
                    <a:pt x="5695023" y="99060"/>
                  </a:lnTo>
                  <a:lnTo>
                    <a:pt x="5695023" y="127635"/>
                  </a:lnTo>
                  <a:lnTo>
                    <a:pt x="5704548" y="127635"/>
                  </a:lnTo>
                  <a:lnTo>
                    <a:pt x="5704548" y="99060"/>
                  </a:lnTo>
                  <a:close/>
                </a:path>
                <a:path w="13128625" h="285750">
                  <a:moveTo>
                    <a:pt x="5704548" y="40005"/>
                  </a:moveTo>
                  <a:lnTo>
                    <a:pt x="5695023" y="40005"/>
                  </a:lnTo>
                  <a:lnTo>
                    <a:pt x="5695023" y="68580"/>
                  </a:lnTo>
                  <a:lnTo>
                    <a:pt x="5704548" y="68580"/>
                  </a:lnTo>
                  <a:lnTo>
                    <a:pt x="5704548" y="40005"/>
                  </a:lnTo>
                  <a:close/>
                </a:path>
                <a:path w="13128625" h="285750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3128625" h="285750">
                  <a:moveTo>
                    <a:pt x="6860426" y="276225"/>
                  </a:moveTo>
                  <a:lnTo>
                    <a:pt x="6850901" y="276225"/>
                  </a:lnTo>
                  <a:lnTo>
                    <a:pt x="6850901" y="285750"/>
                  </a:lnTo>
                  <a:lnTo>
                    <a:pt x="6860426" y="285750"/>
                  </a:lnTo>
                  <a:lnTo>
                    <a:pt x="6860426" y="276225"/>
                  </a:lnTo>
                  <a:close/>
                </a:path>
                <a:path w="13128625" h="285750">
                  <a:moveTo>
                    <a:pt x="6860426" y="217170"/>
                  </a:moveTo>
                  <a:lnTo>
                    <a:pt x="6850901" y="217170"/>
                  </a:lnTo>
                  <a:lnTo>
                    <a:pt x="6850901" y="245745"/>
                  </a:lnTo>
                  <a:lnTo>
                    <a:pt x="6860426" y="245745"/>
                  </a:lnTo>
                  <a:lnTo>
                    <a:pt x="6860426" y="217170"/>
                  </a:lnTo>
                  <a:close/>
                </a:path>
                <a:path w="13128625" h="285750">
                  <a:moveTo>
                    <a:pt x="6860426" y="158115"/>
                  </a:moveTo>
                  <a:lnTo>
                    <a:pt x="6850901" y="158115"/>
                  </a:lnTo>
                  <a:lnTo>
                    <a:pt x="6850901" y="186690"/>
                  </a:lnTo>
                  <a:lnTo>
                    <a:pt x="6860426" y="186690"/>
                  </a:lnTo>
                  <a:lnTo>
                    <a:pt x="6860426" y="158115"/>
                  </a:lnTo>
                  <a:close/>
                </a:path>
                <a:path w="13128625" h="285750">
                  <a:moveTo>
                    <a:pt x="6860426" y="99060"/>
                  </a:moveTo>
                  <a:lnTo>
                    <a:pt x="6850901" y="99060"/>
                  </a:lnTo>
                  <a:lnTo>
                    <a:pt x="6850901" y="127635"/>
                  </a:lnTo>
                  <a:lnTo>
                    <a:pt x="6860426" y="127635"/>
                  </a:lnTo>
                  <a:lnTo>
                    <a:pt x="6860426" y="99060"/>
                  </a:lnTo>
                  <a:close/>
                </a:path>
                <a:path w="13128625" h="285750">
                  <a:moveTo>
                    <a:pt x="6860426" y="40005"/>
                  </a:moveTo>
                  <a:lnTo>
                    <a:pt x="6850901" y="40005"/>
                  </a:lnTo>
                  <a:lnTo>
                    <a:pt x="6850901" y="68580"/>
                  </a:lnTo>
                  <a:lnTo>
                    <a:pt x="6860426" y="68580"/>
                  </a:lnTo>
                  <a:lnTo>
                    <a:pt x="6860426" y="40005"/>
                  </a:lnTo>
                  <a:close/>
                </a:path>
                <a:path w="13128625" h="285750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3128625" h="285750">
                  <a:moveTo>
                    <a:pt x="7905026" y="276225"/>
                  </a:moveTo>
                  <a:lnTo>
                    <a:pt x="7895501" y="276225"/>
                  </a:lnTo>
                  <a:lnTo>
                    <a:pt x="7895501" y="285750"/>
                  </a:lnTo>
                  <a:lnTo>
                    <a:pt x="7905026" y="285750"/>
                  </a:lnTo>
                  <a:lnTo>
                    <a:pt x="7905026" y="276225"/>
                  </a:lnTo>
                  <a:close/>
                </a:path>
                <a:path w="13128625" h="285750">
                  <a:moveTo>
                    <a:pt x="7905026" y="217170"/>
                  </a:moveTo>
                  <a:lnTo>
                    <a:pt x="7895501" y="217170"/>
                  </a:lnTo>
                  <a:lnTo>
                    <a:pt x="7895501" y="245745"/>
                  </a:lnTo>
                  <a:lnTo>
                    <a:pt x="7905026" y="245745"/>
                  </a:lnTo>
                  <a:lnTo>
                    <a:pt x="7905026" y="217170"/>
                  </a:lnTo>
                  <a:close/>
                </a:path>
                <a:path w="13128625" h="285750">
                  <a:moveTo>
                    <a:pt x="7905026" y="158115"/>
                  </a:moveTo>
                  <a:lnTo>
                    <a:pt x="7895501" y="158115"/>
                  </a:lnTo>
                  <a:lnTo>
                    <a:pt x="7895501" y="186690"/>
                  </a:lnTo>
                  <a:lnTo>
                    <a:pt x="7905026" y="186690"/>
                  </a:lnTo>
                  <a:lnTo>
                    <a:pt x="7905026" y="158115"/>
                  </a:lnTo>
                  <a:close/>
                </a:path>
                <a:path w="13128625" h="285750">
                  <a:moveTo>
                    <a:pt x="7905026" y="99060"/>
                  </a:moveTo>
                  <a:lnTo>
                    <a:pt x="7895501" y="99060"/>
                  </a:lnTo>
                  <a:lnTo>
                    <a:pt x="7895501" y="127635"/>
                  </a:lnTo>
                  <a:lnTo>
                    <a:pt x="7905026" y="127635"/>
                  </a:lnTo>
                  <a:lnTo>
                    <a:pt x="7905026" y="99060"/>
                  </a:lnTo>
                  <a:close/>
                </a:path>
                <a:path w="13128625" h="285750">
                  <a:moveTo>
                    <a:pt x="7905026" y="40005"/>
                  </a:moveTo>
                  <a:lnTo>
                    <a:pt x="7895501" y="40005"/>
                  </a:lnTo>
                  <a:lnTo>
                    <a:pt x="7895501" y="68580"/>
                  </a:lnTo>
                  <a:lnTo>
                    <a:pt x="7905026" y="68580"/>
                  </a:lnTo>
                  <a:lnTo>
                    <a:pt x="7905026" y="40005"/>
                  </a:lnTo>
                  <a:close/>
                </a:path>
                <a:path w="13128625" h="285750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3128625" h="285750">
                  <a:moveTo>
                    <a:pt x="8949626" y="276225"/>
                  </a:moveTo>
                  <a:lnTo>
                    <a:pt x="8940101" y="276225"/>
                  </a:lnTo>
                  <a:lnTo>
                    <a:pt x="8940101" y="285750"/>
                  </a:lnTo>
                  <a:lnTo>
                    <a:pt x="8949626" y="285750"/>
                  </a:lnTo>
                  <a:lnTo>
                    <a:pt x="8949626" y="276225"/>
                  </a:lnTo>
                  <a:close/>
                </a:path>
                <a:path w="13128625" h="285750">
                  <a:moveTo>
                    <a:pt x="8949626" y="217170"/>
                  </a:moveTo>
                  <a:lnTo>
                    <a:pt x="8940101" y="217170"/>
                  </a:lnTo>
                  <a:lnTo>
                    <a:pt x="8940101" y="245745"/>
                  </a:lnTo>
                  <a:lnTo>
                    <a:pt x="8949626" y="245745"/>
                  </a:lnTo>
                  <a:lnTo>
                    <a:pt x="8949626" y="217170"/>
                  </a:lnTo>
                  <a:close/>
                </a:path>
                <a:path w="13128625" h="285750">
                  <a:moveTo>
                    <a:pt x="8949626" y="158115"/>
                  </a:moveTo>
                  <a:lnTo>
                    <a:pt x="8940101" y="158115"/>
                  </a:lnTo>
                  <a:lnTo>
                    <a:pt x="8940101" y="186690"/>
                  </a:lnTo>
                  <a:lnTo>
                    <a:pt x="8949626" y="186690"/>
                  </a:lnTo>
                  <a:lnTo>
                    <a:pt x="8949626" y="158115"/>
                  </a:lnTo>
                  <a:close/>
                </a:path>
                <a:path w="13128625" h="285750">
                  <a:moveTo>
                    <a:pt x="8949626" y="99060"/>
                  </a:moveTo>
                  <a:lnTo>
                    <a:pt x="8940101" y="99060"/>
                  </a:lnTo>
                  <a:lnTo>
                    <a:pt x="8940101" y="127635"/>
                  </a:lnTo>
                  <a:lnTo>
                    <a:pt x="8949626" y="127635"/>
                  </a:lnTo>
                  <a:lnTo>
                    <a:pt x="8949626" y="99060"/>
                  </a:lnTo>
                  <a:close/>
                </a:path>
                <a:path w="13128625" h="285750">
                  <a:moveTo>
                    <a:pt x="8949626" y="40005"/>
                  </a:moveTo>
                  <a:lnTo>
                    <a:pt x="8940101" y="40005"/>
                  </a:lnTo>
                  <a:lnTo>
                    <a:pt x="8940101" y="68580"/>
                  </a:lnTo>
                  <a:lnTo>
                    <a:pt x="8949626" y="68580"/>
                  </a:lnTo>
                  <a:lnTo>
                    <a:pt x="8949626" y="40005"/>
                  </a:lnTo>
                  <a:close/>
                </a:path>
                <a:path w="13128625" h="285750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3128625" h="285750">
                  <a:moveTo>
                    <a:pt x="9994227" y="276225"/>
                  </a:moveTo>
                  <a:lnTo>
                    <a:pt x="9984702" y="276225"/>
                  </a:lnTo>
                  <a:lnTo>
                    <a:pt x="9984702" y="285750"/>
                  </a:lnTo>
                  <a:lnTo>
                    <a:pt x="9994227" y="285750"/>
                  </a:lnTo>
                  <a:lnTo>
                    <a:pt x="9994227" y="276225"/>
                  </a:lnTo>
                  <a:close/>
                </a:path>
                <a:path w="13128625" h="285750">
                  <a:moveTo>
                    <a:pt x="9994227" y="217170"/>
                  </a:moveTo>
                  <a:lnTo>
                    <a:pt x="9984702" y="217170"/>
                  </a:lnTo>
                  <a:lnTo>
                    <a:pt x="9984702" y="245745"/>
                  </a:lnTo>
                  <a:lnTo>
                    <a:pt x="9994227" y="245745"/>
                  </a:lnTo>
                  <a:lnTo>
                    <a:pt x="9994227" y="217170"/>
                  </a:lnTo>
                  <a:close/>
                </a:path>
                <a:path w="13128625" h="285750">
                  <a:moveTo>
                    <a:pt x="9994227" y="158115"/>
                  </a:moveTo>
                  <a:lnTo>
                    <a:pt x="9984702" y="158115"/>
                  </a:lnTo>
                  <a:lnTo>
                    <a:pt x="9984702" y="186690"/>
                  </a:lnTo>
                  <a:lnTo>
                    <a:pt x="9994227" y="186690"/>
                  </a:lnTo>
                  <a:lnTo>
                    <a:pt x="9994227" y="158115"/>
                  </a:lnTo>
                  <a:close/>
                </a:path>
                <a:path w="13128625" h="285750">
                  <a:moveTo>
                    <a:pt x="9994227" y="99060"/>
                  </a:moveTo>
                  <a:lnTo>
                    <a:pt x="9984702" y="99060"/>
                  </a:lnTo>
                  <a:lnTo>
                    <a:pt x="9984702" y="127635"/>
                  </a:lnTo>
                  <a:lnTo>
                    <a:pt x="9994227" y="127635"/>
                  </a:lnTo>
                  <a:lnTo>
                    <a:pt x="9994227" y="99060"/>
                  </a:lnTo>
                  <a:close/>
                </a:path>
                <a:path w="13128625" h="285750">
                  <a:moveTo>
                    <a:pt x="9994227" y="40005"/>
                  </a:moveTo>
                  <a:lnTo>
                    <a:pt x="9984702" y="40005"/>
                  </a:lnTo>
                  <a:lnTo>
                    <a:pt x="9984702" y="68580"/>
                  </a:lnTo>
                  <a:lnTo>
                    <a:pt x="9994227" y="68580"/>
                  </a:lnTo>
                  <a:lnTo>
                    <a:pt x="9994227" y="40005"/>
                  </a:lnTo>
                  <a:close/>
                </a:path>
                <a:path w="13128625" h="285750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3128625" h="285750">
                  <a:moveTo>
                    <a:pt x="11038815" y="276225"/>
                  </a:moveTo>
                  <a:lnTo>
                    <a:pt x="11029290" y="276225"/>
                  </a:lnTo>
                  <a:lnTo>
                    <a:pt x="11029290" y="285750"/>
                  </a:lnTo>
                  <a:lnTo>
                    <a:pt x="11038815" y="285750"/>
                  </a:lnTo>
                  <a:lnTo>
                    <a:pt x="11038815" y="276225"/>
                  </a:lnTo>
                  <a:close/>
                </a:path>
                <a:path w="13128625" h="285750">
                  <a:moveTo>
                    <a:pt x="11038815" y="217170"/>
                  </a:moveTo>
                  <a:lnTo>
                    <a:pt x="11029290" y="217170"/>
                  </a:lnTo>
                  <a:lnTo>
                    <a:pt x="11029290" y="245745"/>
                  </a:lnTo>
                  <a:lnTo>
                    <a:pt x="11038815" y="245745"/>
                  </a:lnTo>
                  <a:lnTo>
                    <a:pt x="11038815" y="217170"/>
                  </a:lnTo>
                  <a:close/>
                </a:path>
                <a:path w="13128625" h="285750">
                  <a:moveTo>
                    <a:pt x="11038815" y="158115"/>
                  </a:moveTo>
                  <a:lnTo>
                    <a:pt x="11029290" y="158115"/>
                  </a:lnTo>
                  <a:lnTo>
                    <a:pt x="11029290" y="186690"/>
                  </a:lnTo>
                  <a:lnTo>
                    <a:pt x="11038815" y="186690"/>
                  </a:lnTo>
                  <a:lnTo>
                    <a:pt x="11038815" y="158115"/>
                  </a:lnTo>
                  <a:close/>
                </a:path>
                <a:path w="13128625" h="285750">
                  <a:moveTo>
                    <a:pt x="11038815" y="99060"/>
                  </a:moveTo>
                  <a:lnTo>
                    <a:pt x="11029290" y="99060"/>
                  </a:lnTo>
                  <a:lnTo>
                    <a:pt x="11029290" y="127635"/>
                  </a:lnTo>
                  <a:lnTo>
                    <a:pt x="11038815" y="127635"/>
                  </a:lnTo>
                  <a:lnTo>
                    <a:pt x="11038815" y="99060"/>
                  </a:lnTo>
                  <a:close/>
                </a:path>
                <a:path w="13128625" h="285750">
                  <a:moveTo>
                    <a:pt x="11038815" y="40005"/>
                  </a:moveTo>
                  <a:lnTo>
                    <a:pt x="11029290" y="40005"/>
                  </a:lnTo>
                  <a:lnTo>
                    <a:pt x="11029290" y="68580"/>
                  </a:lnTo>
                  <a:lnTo>
                    <a:pt x="11038815" y="68580"/>
                  </a:lnTo>
                  <a:lnTo>
                    <a:pt x="11038815" y="40005"/>
                  </a:lnTo>
                  <a:close/>
                </a:path>
                <a:path w="13128625" h="285750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3128625" h="285750">
                  <a:moveTo>
                    <a:pt x="12083415" y="276225"/>
                  </a:moveTo>
                  <a:lnTo>
                    <a:pt x="12073890" y="276225"/>
                  </a:lnTo>
                  <a:lnTo>
                    <a:pt x="12073890" y="285750"/>
                  </a:lnTo>
                  <a:lnTo>
                    <a:pt x="12083415" y="285750"/>
                  </a:lnTo>
                  <a:lnTo>
                    <a:pt x="12083415" y="276225"/>
                  </a:lnTo>
                  <a:close/>
                </a:path>
                <a:path w="13128625" h="285750">
                  <a:moveTo>
                    <a:pt x="12083415" y="217170"/>
                  </a:moveTo>
                  <a:lnTo>
                    <a:pt x="12073890" y="217170"/>
                  </a:lnTo>
                  <a:lnTo>
                    <a:pt x="12073890" y="245745"/>
                  </a:lnTo>
                  <a:lnTo>
                    <a:pt x="12083415" y="245745"/>
                  </a:lnTo>
                  <a:lnTo>
                    <a:pt x="12083415" y="217170"/>
                  </a:lnTo>
                  <a:close/>
                </a:path>
                <a:path w="13128625" h="285750">
                  <a:moveTo>
                    <a:pt x="12083415" y="158115"/>
                  </a:moveTo>
                  <a:lnTo>
                    <a:pt x="12073890" y="158115"/>
                  </a:lnTo>
                  <a:lnTo>
                    <a:pt x="12073890" y="186690"/>
                  </a:lnTo>
                  <a:lnTo>
                    <a:pt x="12083415" y="186690"/>
                  </a:lnTo>
                  <a:lnTo>
                    <a:pt x="12083415" y="158115"/>
                  </a:lnTo>
                  <a:close/>
                </a:path>
                <a:path w="13128625" h="285750">
                  <a:moveTo>
                    <a:pt x="12083415" y="99060"/>
                  </a:moveTo>
                  <a:lnTo>
                    <a:pt x="12073890" y="99060"/>
                  </a:lnTo>
                  <a:lnTo>
                    <a:pt x="12073890" y="127635"/>
                  </a:lnTo>
                  <a:lnTo>
                    <a:pt x="12083415" y="127635"/>
                  </a:lnTo>
                  <a:lnTo>
                    <a:pt x="12083415" y="99060"/>
                  </a:lnTo>
                  <a:close/>
                </a:path>
                <a:path w="13128625" h="285750">
                  <a:moveTo>
                    <a:pt x="12083415" y="40005"/>
                  </a:moveTo>
                  <a:lnTo>
                    <a:pt x="12073890" y="40005"/>
                  </a:lnTo>
                  <a:lnTo>
                    <a:pt x="12073890" y="68580"/>
                  </a:lnTo>
                  <a:lnTo>
                    <a:pt x="12083415" y="68580"/>
                  </a:lnTo>
                  <a:lnTo>
                    <a:pt x="12083415" y="40005"/>
                  </a:lnTo>
                  <a:close/>
                </a:path>
                <a:path w="13128625" h="285750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3128625" h="285750">
                  <a:moveTo>
                    <a:pt x="13128016" y="217170"/>
                  </a:moveTo>
                  <a:lnTo>
                    <a:pt x="13118491" y="217170"/>
                  </a:lnTo>
                  <a:lnTo>
                    <a:pt x="13118491" y="245745"/>
                  </a:lnTo>
                  <a:lnTo>
                    <a:pt x="13128016" y="245745"/>
                  </a:lnTo>
                  <a:lnTo>
                    <a:pt x="13128016" y="217170"/>
                  </a:lnTo>
                  <a:close/>
                </a:path>
                <a:path w="13128625" h="285750">
                  <a:moveTo>
                    <a:pt x="13128016" y="158115"/>
                  </a:moveTo>
                  <a:lnTo>
                    <a:pt x="13118491" y="158115"/>
                  </a:lnTo>
                  <a:lnTo>
                    <a:pt x="13118491" y="186690"/>
                  </a:lnTo>
                  <a:lnTo>
                    <a:pt x="13128016" y="186690"/>
                  </a:lnTo>
                  <a:lnTo>
                    <a:pt x="13128016" y="158115"/>
                  </a:lnTo>
                  <a:close/>
                </a:path>
                <a:path w="13128625" h="285750">
                  <a:moveTo>
                    <a:pt x="13128016" y="99060"/>
                  </a:moveTo>
                  <a:lnTo>
                    <a:pt x="13118491" y="99060"/>
                  </a:lnTo>
                  <a:lnTo>
                    <a:pt x="13118491" y="127635"/>
                  </a:lnTo>
                  <a:lnTo>
                    <a:pt x="13128016" y="127635"/>
                  </a:lnTo>
                  <a:lnTo>
                    <a:pt x="13128016" y="99060"/>
                  </a:lnTo>
                  <a:close/>
                </a:path>
                <a:path w="13128625" h="285750">
                  <a:moveTo>
                    <a:pt x="13128016" y="40005"/>
                  </a:moveTo>
                  <a:lnTo>
                    <a:pt x="13118491" y="40005"/>
                  </a:lnTo>
                  <a:lnTo>
                    <a:pt x="13118491" y="68580"/>
                  </a:lnTo>
                  <a:lnTo>
                    <a:pt x="13128016" y="68580"/>
                  </a:lnTo>
                  <a:lnTo>
                    <a:pt x="13128016" y="40005"/>
                  </a:lnTo>
                  <a:close/>
                </a:path>
                <a:path w="13128625" h="285750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 descr=""/>
            <p:cNvSpPr/>
            <p:nvPr/>
          </p:nvSpPr>
          <p:spPr>
            <a:xfrm>
              <a:off x="997483" y="2624098"/>
              <a:ext cx="16262350" cy="800100"/>
            </a:xfrm>
            <a:custGeom>
              <a:avLst/>
              <a:gdLst/>
              <a:ahLst/>
              <a:cxnLst/>
              <a:rect l="l" t="t" r="r" b="b"/>
              <a:pathLst>
                <a:path w="16262350" h="800100">
                  <a:moveTo>
                    <a:pt x="19050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19050" y="9525"/>
                  </a:lnTo>
                  <a:lnTo>
                    <a:pt x="19050" y="0"/>
                  </a:lnTo>
                  <a:close/>
                </a:path>
                <a:path w="16262350" h="800100">
                  <a:moveTo>
                    <a:pt x="13128016" y="790575"/>
                  </a:moveTo>
                  <a:lnTo>
                    <a:pt x="13118491" y="790575"/>
                  </a:lnTo>
                  <a:lnTo>
                    <a:pt x="13118491" y="800100"/>
                  </a:lnTo>
                  <a:lnTo>
                    <a:pt x="13128016" y="800100"/>
                  </a:lnTo>
                  <a:lnTo>
                    <a:pt x="13128016" y="790575"/>
                  </a:lnTo>
                  <a:close/>
                </a:path>
                <a:path w="16262350" h="800100">
                  <a:moveTo>
                    <a:pt x="13128016" y="731520"/>
                  </a:moveTo>
                  <a:lnTo>
                    <a:pt x="13118491" y="731520"/>
                  </a:lnTo>
                  <a:lnTo>
                    <a:pt x="13118491" y="760095"/>
                  </a:lnTo>
                  <a:lnTo>
                    <a:pt x="13128016" y="760095"/>
                  </a:lnTo>
                  <a:lnTo>
                    <a:pt x="13128016" y="731520"/>
                  </a:lnTo>
                  <a:close/>
                </a:path>
                <a:path w="16262350" h="800100">
                  <a:moveTo>
                    <a:pt x="14172616" y="790575"/>
                  </a:moveTo>
                  <a:lnTo>
                    <a:pt x="14163091" y="790575"/>
                  </a:lnTo>
                  <a:lnTo>
                    <a:pt x="14163091" y="800100"/>
                  </a:lnTo>
                  <a:lnTo>
                    <a:pt x="14172616" y="800100"/>
                  </a:lnTo>
                  <a:lnTo>
                    <a:pt x="14172616" y="790575"/>
                  </a:lnTo>
                  <a:close/>
                </a:path>
                <a:path w="16262350" h="800100">
                  <a:moveTo>
                    <a:pt x="14172616" y="731520"/>
                  </a:moveTo>
                  <a:lnTo>
                    <a:pt x="14163091" y="731520"/>
                  </a:lnTo>
                  <a:lnTo>
                    <a:pt x="14163091" y="760095"/>
                  </a:lnTo>
                  <a:lnTo>
                    <a:pt x="14172616" y="760095"/>
                  </a:lnTo>
                  <a:lnTo>
                    <a:pt x="14172616" y="731520"/>
                  </a:lnTo>
                  <a:close/>
                </a:path>
                <a:path w="16262350" h="800100">
                  <a:moveTo>
                    <a:pt x="14172616" y="672465"/>
                  </a:moveTo>
                  <a:lnTo>
                    <a:pt x="14163091" y="672465"/>
                  </a:lnTo>
                  <a:lnTo>
                    <a:pt x="14163091" y="701040"/>
                  </a:lnTo>
                  <a:lnTo>
                    <a:pt x="14172616" y="701040"/>
                  </a:lnTo>
                  <a:lnTo>
                    <a:pt x="14172616" y="672465"/>
                  </a:lnTo>
                  <a:close/>
                </a:path>
                <a:path w="16262350" h="800100">
                  <a:moveTo>
                    <a:pt x="14172616" y="613410"/>
                  </a:moveTo>
                  <a:lnTo>
                    <a:pt x="14163091" y="613410"/>
                  </a:lnTo>
                  <a:lnTo>
                    <a:pt x="14163091" y="641985"/>
                  </a:lnTo>
                  <a:lnTo>
                    <a:pt x="14172616" y="641985"/>
                  </a:lnTo>
                  <a:lnTo>
                    <a:pt x="14172616" y="613410"/>
                  </a:lnTo>
                  <a:close/>
                </a:path>
                <a:path w="16262350" h="800100">
                  <a:moveTo>
                    <a:pt x="14172616" y="554355"/>
                  </a:moveTo>
                  <a:lnTo>
                    <a:pt x="14163091" y="554355"/>
                  </a:lnTo>
                  <a:lnTo>
                    <a:pt x="14163091" y="582930"/>
                  </a:lnTo>
                  <a:lnTo>
                    <a:pt x="14172616" y="582930"/>
                  </a:lnTo>
                  <a:lnTo>
                    <a:pt x="14172616" y="554355"/>
                  </a:lnTo>
                  <a:close/>
                </a:path>
                <a:path w="16262350" h="800100">
                  <a:moveTo>
                    <a:pt x="14172616" y="514350"/>
                  </a:moveTo>
                  <a:lnTo>
                    <a:pt x="14163091" y="514350"/>
                  </a:lnTo>
                  <a:lnTo>
                    <a:pt x="14163091" y="523875"/>
                  </a:lnTo>
                  <a:lnTo>
                    <a:pt x="14172616" y="523875"/>
                  </a:lnTo>
                  <a:lnTo>
                    <a:pt x="14172616" y="514350"/>
                  </a:lnTo>
                  <a:close/>
                </a:path>
                <a:path w="16262350" h="800100">
                  <a:moveTo>
                    <a:pt x="15217216" y="790575"/>
                  </a:moveTo>
                  <a:lnTo>
                    <a:pt x="15207691" y="790575"/>
                  </a:lnTo>
                  <a:lnTo>
                    <a:pt x="15207691" y="800100"/>
                  </a:lnTo>
                  <a:lnTo>
                    <a:pt x="15217216" y="800100"/>
                  </a:lnTo>
                  <a:lnTo>
                    <a:pt x="15217216" y="790575"/>
                  </a:lnTo>
                  <a:close/>
                </a:path>
                <a:path w="16262350" h="800100">
                  <a:moveTo>
                    <a:pt x="15217216" y="731520"/>
                  </a:moveTo>
                  <a:lnTo>
                    <a:pt x="15207691" y="731520"/>
                  </a:lnTo>
                  <a:lnTo>
                    <a:pt x="15207691" y="760095"/>
                  </a:lnTo>
                  <a:lnTo>
                    <a:pt x="15217216" y="760095"/>
                  </a:lnTo>
                  <a:lnTo>
                    <a:pt x="15217216" y="731520"/>
                  </a:lnTo>
                  <a:close/>
                </a:path>
                <a:path w="16262350" h="800100">
                  <a:moveTo>
                    <a:pt x="15217216" y="672465"/>
                  </a:moveTo>
                  <a:lnTo>
                    <a:pt x="15207691" y="672465"/>
                  </a:lnTo>
                  <a:lnTo>
                    <a:pt x="15207691" y="701040"/>
                  </a:lnTo>
                  <a:lnTo>
                    <a:pt x="15217216" y="701040"/>
                  </a:lnTo>
                  <a:lnTo>
                    <a:pt x="15217216" y="672465"/>
                  </a:lnTo>
                  <a:close/>
                </a:path>
                <a:path w="16262350" h="800100">
                  <a:moveTo>
                    <a:pt x="15217216" y="613410"/>
                  </a:moveTo>
                  <a:lnTo>
                    <a:pt x="15207691" y="613410"/>
                  </a:lnTo>
                  <a:lnTo>
                    <a:pt x="15207691" y="641985"/>
                  </a:lnTo>
                  <a:lnTo>
                    <a:pt x="15217216" y="641985"/>
                  </a:lnTo>
                  <a:lnTo>
                    <a:pt x="15217216" y="613410"/>
                  </a:lnTo>
                  <a:close/>
                </a:path>
                <a:path w="16262350" h="800100">
                  <a:moveTo>
                    <a:pt x="15217216" y="554355"/>
                  </a:moveTo>
                  <a:lnTo>
                    <a:pt x="15207691" y="554355"/>
                  </a:lnTo>
                  <a:lnTo>
                    <a:pt x="15207691" y="582930"/>
                  </a:lnTo>
                  <a:lnTo>
                    <a:pt x="15217216" y="582930"/>
                  </a:lnTo>
                  <a:lnTo>
                    <a:pt x="15217216" y="554355"/>
                  </a:lnTo>
                  <a:close/>
                </a:path>
                <a:path w="16262350" h="800100">
                  <a:moveTo>
                    <a:pt x="15217216" y="514350"/>
                  </a:moveTo>
                  <a:lnTo>
                    <a:pt x="15207691" y="514350"/>
                  </a:lnTo>
                  <a:lnTo>
                    <a:pt x="15207691" y="523875"/>
                  </a:lnTo>
                  <a:lnTo>
                    <a:pt x="15217216" y="523875"/>
                  </a:lnTo>
                  <a:lnTo>
                    <a:pt x="15217216" y="514350"/>
                  </a:lnTo>
                  <a:close/>
                </a:path>
                <a:path w="16262350" h="800100">
                  <a:moveTo>
                    <a:pt x="16261804" y="790575"/>
                  </a:moveTo>
                  <a:lnTo>
                    <a:pt x="16252279" y="790575"/>
                  </a:lnTo>
                  <a:lnTo>
                    <a:pt x="16252279" y="800100"/>
                  </a:lnTo>
                  <a:lnTo>
                    <a:pt x="16261804" y="800100"/>
                  </a:lnTo>
                  <a:lnTo>
                    <a:pt x="16261804" y="790575"/>
                  </a:lnTo>
                  <a:close/>
                </a:path>
                <a:path w="16262350" h="800100">
                  <a:moveTo>
                    <a:pt x="16261804" y="731520"/>
                  </a:moveTo>
                  <a:lnTo>
                    <a:pt x="16252279" y="731520"/>
                  </a:lnTo>
                  <a:lnTo>
                    <a:pt x="16252279" y="760095"/>
                  </a:lnTo>
                  <a:lnTo>
                    <a:pt x="16261804" y="760095"/>
                  </a:lnTo>
                  <a:lnTo>
                    <a:pt x="16261804" y="731520"/>
                  </a:lnTo>
                  <a:close/>
                </a:path>
                <a:path w="16262350" h="800100">
                  <a:moveTo>
                    <a:pt x="16261804" y="672465"/>
                  </a:moveTo>
                  <a:lnTo>
                    <a:pt x="16252279" y="672465"/>
                  </a:lnTo>
                  <a:lnTo>
                    <a:pt x="16252279" y="701040"/>
                  </a:lnTo>
                  <a:lnTo>
                    <a:pt x="16261804" y="701040"/>
                  </a:lnTo>
                  <a:lnTo>
                    <a:pt x="16261804" y="672465"/>
                  </a:lnTo>
                  <a:close/>
                </a:path>
                <a:path w="16262350" h="800100">
                  <a:moveTo>
                    <a:pt x="16261804" y="613410"/>
                  </a:moveTo>
                  <a:lnTo>
                    <a:pt x="16252279" y="613410"/>
                  </a:lnTo>
                  <a:lnTo>
                    <a:pt x="16252279" y="641985"/>
                  </a:lnTo>
                  <a:lnTo>
                    <a:pt x="16261804" y="641985"/>
                  </a:lnTo>
                  <a:lnTo>
                    <a:pt x="16261804" y="613410"/>
                  </a:lnTo>
                  <a:close/>
                </a:path>
                <a:path w="16262350" h="800100">
                  <a:moveTo>
                    <a:pt x="16261804" y="554355"/>
                  </a:moveTo>
                  <a:lnTo>
                    <a:pt x="16252279" y="554355"/>
                  </a:lnTo>
                  <a:lnTo>
                    <a:pt x="16252279" y="582930"/>
                  </a:lnTo>
                  <a:lnTo>
                    <a:pt x="16261804" y="582930"/>
                  </a:lnTo>
                  <a:lnTo>
                    <a:pt x="16261804" y="554355"/>
                  </a:lnTo>
                  <a:close/>
                </a:path>
                <a:path w="16262350" h="800100">
                  <a:moveTo>
                    <a:pt x="16261804" y="514350"/>
                  </a:moveTo>
                  <a:lnTo>
                    <a:pt x="16252279" y="514350"/>
                  </a:lnTo>
                  <a:lnTo>
                    <a:pt x="16252279" y="523875"/>
                  </a:lnTo>
                  <a:lnTo>
                    <a:pt x="16261804" y="523875"/>
                  </a:lnTo>
                  <a:lnTo>
                    <a:pt x="16261804" y="51435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997493" y="2628850"/>
              <a:ext cx="16262350" cy="800100"/>
            </a:xfrm>
            <a:custGeom>
              <a:avLst/>
              <a:gdLst/>
              <a:ahLst/>
              <a:cxnLst/>
              <a:rect l="l" t="t" r="r" b="b"/>
              <a:pathLst>
                <a:path w="16262350" h="800100">
                  <a:moveTo>
                    <a:pt x="47887" y="0"/>
                  </a:moveTo>
                  <a:lnTo>
                    <a:pt x="1789325" y="0"/>
                  </a:lnTo>
                </a:path>
                <a:path w="16262350" h="800100">
                  <a:moveTo>
                    <a:pt x="0" y="504824"/>
                  </a:moveTo>
                  <a:lnTo>
                    <a:pt x="1789325" y="504824"/>
                  </a:lnTo>
                </a:path>
                <a:path w="16262350" h="800100">
                  <a:moveTo>
                    <a:pt x="0" y="800099"/>
                  </a:moveTo>
                  <a:lnTo>
                    <a:pt x="1789325" y="800099"/>
                  </a:lnTo>
                </a:path>
                <a:path w="16262350" h="800100">
                  <a:moveTo>
                    <a:pt x="1789325" y="0"/>
                  </a:moveTo>
                  <a:lnTo>
                    <a:pt x="2367104" y="0"/>
                  </a:lnTo>
                </a:path>
                <a:path w="16262350" h="800100">
                  <a:moveTo>
                    <a:pt x="1789325" y="504824"/>
                  </a:moveTo>
                  <a:lnTo>
                    <a:pt x="2367104" y="504824"/>
                  </a:lnTo>
                </a:path>
                <a:path w="16262350" h="800100">
                  <a:moveTo>
                    <a:pt x="1789325" y="800099"/>
                  </a:moveTo>
                  <a:lnTo>
                    <a:pt x="2367104" y="800099"/>
                  </a:lnTo>
                </a:path>
                <a:path w="16262350" h="800100">
                  <a:moveTo>
                    <a:pt x="2367104" y="0"/>
                  </a:moveTo>
                  <a:lnTo>
                    <a:pt x="3000829" y="0"/>
                  </a:lnTo>
                </a:path>
                <a:path w="16262350" h="800100">
                  <a:moveTo>
                    <a:pt x="2367104" y="504824"/>
                  </a:moveTo>
                  <a:lnTo>
                    <a:pt x="3000829" y="504824"/>
                  </a:lnTo>
                </a:path>
                <a:path w="16262350" h="800100">
                  <a:moveTo>
                    <a:pt x="2367104" y="800099"/>
                  </a:moveTo>
                  <a:lnTo>
                    <a:pt x="3000829" y="800099"/>
                  </a:lnTo>
                </a:path>
                <a:path w="16262350" h="800100">
                  <a:moveTo>
                    <a:pt x="3000829" y="0"/>
                  </a:moveTo>
                  <a:lnTo>
                    <a:pt x="5704540" y="0"/>
                  </a:lnTo>
                </a:path>
                <a:path w="16262350" h="800100">
                  <a:moveTo>
                    <a:pt x="3000829" y="504824"/>
                  </a:moveTo>
                  <a:lnTo>
                    <a:pt x="5704540" y="504824"/>
                  </a:lnTo>
                </a:path>
                <a:path w="16262350" h="800100">
                  <a:moveTo>
                    <a:pt x="3000829" y="800099"/>
                  </a:moveTo>
                  <a:lnTo>
                    <a:pt x="5704540" y="800099"/>
                  </a:lnTo>
                </a:path>
                <a:path w="16262350" h="800100">
                  <a:moveTo>
                    <a:pt x="5704540" y="0"/>
                  </a:moveTo>
                  <a:lnTo>
                    <a:pt x="6860424" y="0"/>
                  </a:lnTo>
                </a:path>
                <a:path w="16262350" h="800100">
                  <a:moveTo>
                    <a:pt x="5704540" y="504824"/>
                  </a:moveTo>
                  <a:lnTo>
                    <a:pt x="6860424" y="504824"/>
                  </a:lnTo>
                </a:path>
                <a:path w="16262350" h="800100">
                  <a:moveTo>
                    <a:pt x="5704540" y="800099"/>
                  </a:moveTo>
                  <a:lnTo>
                    <a:pt x="6860424" y="800099"/>
                  </a:lnTo>
                </a:path>
                <a:path w="16262350" h="800100">
                  <a:moveTo>
                    <a:pt x="6860424" y="0"/>
                  </a:moveTo>
                  <a:lnTo>
                    <a:pt x="16261805" y="0"/>
                  </a:lnTo>
                </a:path>
                <a:path w="16262350" h="800100">
                  <a:moveTo>
                    <a:pt x="6860424" y="504824"/>
                  </a:moveTo>
                  <a:lnTo>
                    <a:pt x="16261805" y="504824"/>
                  </a:lnTo>
                </a:path>
                <a:path w="16262350" h="800100">
                  <a:moveTo>
                    <a:pt x="6860424" y="800099"/>
                  </a:moveTo>
                  <a:lnTo>
                    <a:pt x="16261805" y="80009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1" name="object 141" descr=""/>
          <p:cNvGrpSpPr/>
          <p:nvPr/>
        </p:nvGrpSpPr>
        <p:grpSpPr>
          <a:xfrm>
            <a:off x="997493" y="4214762"/>
            <a:ext cx="16262350" cy="769620"/>
            <a:chOff x="997493" y="4214762"/>
            <a:chExt cx="16262350" cy="769620"/>
          </a:xfrm>
        </p:grpSpPr>
        <p:sp>
          <p:nvSpPr>
            <p:cNvPr id="142" name="object 142" descr=""/>
            <p:cNvSpPr/>
            <p:nvPr/>
          </p:nvSpPr>
          <p:spPr>
            <a:xfrm>
              <a:off x="997493" y="42338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1002256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997483" y="4233823"/>
              <a:ext cx="1789430" cy="495300"/>
            </a:xfrm>
            <a:custGeom>
              <a:avLst/>
              <a:gdLst/>
              <a:ahLst/>
              <a:cxnLst/>
              <a:rect l="l" t="t" r="r" b="b"/>
              <a:pathLst>
                <a:path w="1789430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789430" h="4953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2782056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2777286" y="4233823"/>
              <a:ext cx="587375" cy="495300"/>
            </a:xfrm>
            <a:custGeom>
              <a:avLst/>
              <a:gdLst/>
              <a:ahLst/>
              <a:cxnLst/>
              <a:rect l="l" t="t" r="r" b="b"/>
              <a:pathLst>
                <a:path w="587375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587375" h="49530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3359835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3355073" y="4233823"/>
              <a:ext cx="643255" cy="495300"/>
            </a:xfrm>
            <a:custGeom>
              <a:avLst/>
              <a:gdLst/>
              <a:ahLst/>
              <a:cxnLst/>
              <a:rect l="l" t="t" r="r" b="b"/>
              <a:pathLst>
                <a:path w="6432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643254" h="495300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 descr=""/>
            <p:cNvSpPr/>
            <p:nvPr/>
          </p:nvSpPr>
          <p:spPr>
            <a:xfrm>
              <a:off x="3993560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 descr=""/>
            <p:cNvSpPr/>
            <p:nvPr/>
          </p:nvSpPr>
          <p:spPr>
            <a:xfrm>
              <a:off x="3988790" y="4233823"/>
              <a:ext cx="2713355" cy="495300"/>
            </a:xfrm>
            <a:custGeom>
              <a:avLst/>
              <a:gdLst/>
              <a:ahLst/>
              <a:cxnLst/>
              <a:rect l="l" t="t" r="r" b="b"/>
              <a:pathLst>
                <a:path w="27133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2713354" h="49530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 descr=""/>
            <p:cNvSpPr/>
            <p:nvPr/>
          </p:nvSpPr>
          <p:spPr>
            <a:xfrm>
              <a:off x="6697271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6692506" y="4233823"/>
              <a:ext cx="1165860" cy="495300"/>
            </a:xfrm>
            <a:custGeom>
              <a:avLst/>
              <a:gdLst/>
              <a:ahLst/>
              <a:cxnLst/>
              <a:rect l="l" t="t" r="r" b="b"/>
              <a:pathLst>
                <a:path w="1165859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165859" h="495300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7853154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 descr=""/>
            <p:cNvSpPr/>
            <p:nvPr/>
          </p:nvSpPr>
          <p:spPr>
            <a:xfrm>
              <a:off x="7848384" y="42338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 descr=""/>
            <p:cNvSpPr/>
            <p:nvPr/>
          </p:nvSpPr>
          <p:spPr>
            <a:xfrm>
              <a:off x="8897753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8892985" y="42338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 descr=""/>
            <p:cNvSpPr/>
            <p:nvPr/>
          </p:nvSpPr>
          <p:spPr>
            <a:xfrm>
              <a:off x="9942351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 descr=""/>
            <p:cNvSpPr/>
            <p:nvPr/>
          </p:nvSpPr>
          <p:spPr>
            <a:xfrm>
              <a:off x="9937585" y="42338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 descr=""/>
            <p:cNvSpPr/>
            <p:nvPr/>
          </p:nvSpPr>
          <p:spPr>
            <a:xfrm>
              <a:off x="10986948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 descr=""/>
            <p:cNvSpPr/>
            <p:nvPr/>
          </p:nvSpPr>
          <p:spPr>
            <a:xfrm>
              <a:off x="10982185" y="42338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12031547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12026773" y="42338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13076145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 descr=""/>
            <p:cNvSpPr/>
            <p:nvPr/>
          </p:nvSpPr>
          <p:spPr>
            <a:xfrm>
              <a:off x="13071373" y="42338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 descr=""/>
            <p:cNvSpPr/>
            <p:nvPr/>
          </p:nvSpPr>
          <p:spPr>
            <a:xfrm>
              <a:off x="14120743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 descr=""/>
            <p:cNvSpPr/>
            <p:nvPr/>
          </p:nvSpPr>
          <p:spPr>
            <a:xfrm>
              <a:off x="14115975" y="42338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15165340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15160574" y="42338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 descr=""/>
            <p:cNvSpPr/>
            <p:nvPr/>
          </p:nvSpPr>
          <p:spPr>
            <a:xfrm>
              <a:off x="16209938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 descr=""/>
            <p:cNvSpPr/>
            <p:nvPr/>
          </p:nvSpPr>
          <p:spPr>
            <a:xfrm>
              <a:off x="16205174" y="42338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17254536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 descr=""/>
            <p:cNvSpPr/>
            <p:nvPr/>
          </p:nvSpPr>
          <p:spPr>
            <a:xfrm>
              <a:off x="997483" y="4214773"/>
              <a:ext cx="16262350" cy="769620"/>
            </a:xfrm>
            <a:custGeom>
              <a:avLst/>
              <a:gdLst/>
              <a:ahLst/>
              <a:cxnLst/>
              <a:rect l="l" t="t" r="r" b="b"/>
              <a:pathLst>
                <a:path w="16262350" h="769620">
                  <a:moveTo>
                    <a:pt x="9525" y="741045"/>
                  </a:moveTo>
                  <a:lnTo>
                    <a:pt x="0" y="741045"/>
                  </a:lnTo>
                  <a:lnTo>
                    <a:pt x="0" y="769620"/>
                  </a:lnTo>
                  <a:lnTo>
                    <a:pt x="9525" y="769620"/>
                  </a:lnTo>
                  <a:lnTo>
                    <a:pt x="9525" y="741045"/>
                  </a:lnTo>
                  <a:close/>
                </a:path>
                <a:path w="16262350" h="769620">
                  <a:moveTo>
                    <a:pt x="9525" y="681990"/>
                  </a:moveTo>
                  <a:lnTo>
                    <a:pt x="0" y="681990"/>
                  </a:lnTo>
                  <a:lnTo>
                    <a:pt x="0" y="710565"/>
                  </a:lnTo>
                  <a:lnTo>
                    <a:pt x="9525" y="710565"/>
                  </a:lnTo>
                  <a:lnTo>
                    <a:pt x="9525" y="681990"/>
                  </a:lnTo>
                  <a:close/>
                </a:path>
                <a:path w="16262350" h="769620">
                  <a:moveTo>
                    <a:pt x="9525" y="622935"/>
                  </a:moveTo>
                  <a:lnTo>
                    <a:pt x="0" y="622935"/>
                  </a:lnTo>
                  <a:lnTo>
                    <a:pt x="0" y="651510"/>
                  </a:lnTo>
                  <a:lnTo>
                    <a:pt x="9525" y="651510"/>
                  </a:lnTo>
                  <a:lnTo>
                    <a:pt x="9525" y="622935"/>
                  </a:lnTo>
                  <a:close/>
                </a:path>
                <a:path w="16262350" h="769620">
                  <a:moveTo>
                    <a:pt x="9525" y="563880"/>
                  </a:moveTo>
                  <a:lnTo>
                    <a:pt x="0" y="563880"/>
                  </a:lnTo>
                  <a:lnTo>
                    <a:pt x="0" y="592455"/>
                  </a:lnTo>
                  <a:lnTo>
                    <a:pt x="9525" y="592455"/>
                  </a:lnTo>
                  <a:lnTo>
                    <a:pt x="9525" y="563880"/>
                  </a:lnTo>
                  <a:close/>
                </a:path>
                <a:path w="16262350" h="769620">
                  <a:moveTo>
                    <a:pt x="9525" y="523875"/>
                  </a:moveTo>
                  <a:lnTo>
                    <a:pt x="0" y="523875"/>
                  </a:lnTo>
                  <a:lnTo>
                    <a:pt x="0" y="533400"/>
                  </a:lnTo>
                  <a:lnTo>
                    <a:pt x="9525" y="533400"/>
                  </a:lnTo>
                  <a:lnTo>
                    <a:pt x="9525" y="523875"/>
                  </a:lnTo>
                  <a:close/>
                </a:path>
                <a:path w="16262350" h="76962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769620">
                  <a:moveTo>
                    <a:pt x="1789328" y="741045"/>
                  </a:moveTo>
                  <a:lnTo>
                    <a:pt x="1779803" y="741045"/>
                  </a:lnTo>
                  <a:lnTo>
                    <a:pt x="1779803" y="769620"/>
                  </a:lnTo>
                  <a:lnTo>
                    <a:pt x="1789328" y="769620"/>
                  </a:lnTo>
                  <a:lnTo>
                    <a:pt x="1789328" y="741045"/>
                  </a:lnTo>
                  <a:close/>
                </a:path>
                <a:path w="16262350" h="769620">
                  <a:moveTo>
                    <a:pt x="1789328" y="681990"/>
                  </a:moveTo>
                  <a:lnTo>
                    <a:pt x="1779803" y="681990"/>
                  </a:lnTo>
                  <a:lnTo>
                    <a:pt x="1779803" y="710565"/>
                  </a:lnTo>
                  <a:lnTo>
                    <a:pt x="1789328" y="710565"/>
                  </a:lnTo>
                  <a:lnTo>
                    <a:pt x="1789328" y="681990"/>
                  </a:lnTo>
                  <a:close/>
                </a:path>
                <a:path w="16262350" h="769620">
                  <a:moveTo>
                    <a:pt x="1789328" y="622935"/>
                  </a:moveTo>
                  <a:lnTo>
                    <a:pt x="1779803" y="622935"/>
                  </a:lnTo>
                  <a:lnTo>
                    <a:pt x="1779803" y="651510"/>
                  </a:lnTo>
                  <a:lnTo>
                    <a:pt x="1789328" y="651510"/>
                  </a:lnTo>
                  <a:lnTo>
                    <a:pt x="1789328" y="622935"/>
                  </a:lnTo>
                  <a:close/>
                </a:path>
                <a:path w="16262350" h="769620">
                  <a:moveTo>
                    <a:pt x="1789328" y="563880"/>
                  </a:moveTo>
                  <a:lnTo>
                    <a:pt x="1779803" y="563880"/>
                  </a:lnTo>
                  <a:lnTo>
                    <a:pt x="1779803" y="592455"/>
                  </a:lnTo>
                  <a:lnTo>
                    <a:pt x="1789328" y="592455"/>
                  </a:lnTo>
                  <a:lnTo>
                    <a:pt x="1789328" y="563880"/>
                  </a:lnTo>
                  <a:close/>
                </a:path>
                <a:path w="16262350" h="769620">
                  <a:moveTo>
                    <a:pt x="1789328" y="523875"/>
                  </a:moveTo>
                  <a:lnTo>
                    <a:pt x="1779803" y="523875"/>
                  </a:lnTo>
                  <a:lnTo>
                    <a:pt x="1779803" y="533400"/>
                  </a:lnTo>
                  <a:lnTo>
                    <a:pt x="1789328" y="533400"/>
                  </a:lnTo>
                  <a:lnTo>
                    <a:pt x="1789328" y="523875"/>
                  </a:lnTo>
                  <a:close/>
                </a:path>
                <a:path w="16262350" h="76962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769620">
                  <a:moveTo>
                    <a:pt x="2367115" y="741045"/>
                  </a:moveTo>
                  <a:lnTo>
                    <a:pt x="2357590" y="741045"/>
                  </a:lnTo>
                  <a:lnTo>
                    <a:pt x="2357590" y="769620"/>
                  </a:lnTo>
                  <a:lnTo>
                    <a:pt x="2367115" y="769620"/>
                  </a:lnTo>
                  <a:lnTo>
                    <a:pt x="2367115" y="741045"/>
                  </a:lnTo>
                  <a:close/>
                </a:path>
                <a:path w="16262350" h="769620">
                  <a:moveTo>
                    <a:pt x="2367115" y="681990"/>
                  </a:moveTo>
                  <a:lnTo>
                    <a:pt x="2357590" y="681990"/>
                  </a:lnTo>
                  <a:lnTo>
                    <a:pt x="2357590" y="710565"/>
                  </a:lnTo>
                  <a:lnTo>
                    <a:pt x="2367115" y="710565"/>
                  </a:lnTo>
                  <a:lnTo>
                    <a:pt x="2367115" y="681990"/>
                  </a:lnTo>
                  <a:close/>
                </a:path>
                <a:path w="16262350" h="769620">
                  <a:moveTo>
                    <a:pt x="2367115" y="622935"/>
                  </a:moveTo>
                  <a:lnTo>
                    <a:pt x="2357590" y="622935"/>
                  </a:lnTo>
                  <a:lnTo>
                    <a:pt x="2357590" y="651510"/>
                  </a:lnTo>
                  <a:lnTo>
                    <a:pt x="2367115" y="651510"/>
                  </a:lnTo>
                  <a:lnTo>
                    <a:pt x="2367115" y="622935"/>
                  </a:lnTo>
                  <a:close/>
                </a:path>
                <a:path w="16262350" h="769620">
                  <a:moveTo>
                    <a:pt x="2367115" y="563880"/>
                  </a:moveTo>
                  <a:lnTo>
                    <a:pt x="2357590" y="563880"/>
                  </a:lnTo>
                  <a:lnTo>
                    <a:pt x="2357590" y="592455"/>
                  </a:lnTo>
                  <a:lnTo>
                    <a:pt x="2367115" y="592455"/>
                  </a:lnTo>
                  <a:lnTo>
                    <a:pt x="2367115" y="563880"/>
                  </a:lnTo>
                  <a:close/>
                </a:path>
                <a:path w="16262350" h="769620">
                  <a:moveTo>
                    <a:pt x="2367115" y="523875"/>
                  </a:moveTo>
                  <a:lnTo>
                    <a:pt x="2357590" y="523875"/>
                  </a:lnTo>
                  <a:lnTo>
                    <a:pt x="2357590" y="533400"/>
                  </a:lnTo>
                  <a:lnTo>
                    <a:pt x="2367115" y="533400"/>
                  </a:lnTo>
                  <a:lnTo>
                    <a:pt x="2367115" y="523875"/>
                  </a:lnTo>
                  <a:close/>
                </a:path>
                <a:path w="16262350" h="769620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769620">
                  <a:moveTo>
                    <a:pt x="3000832" y="741045"/>
                  </a:moveTo>
                  <a:lnTo>
                    <a:pt x="2991307" y="741045"/>
                  </a:lnTo>
                  <a:lnTo>
                    <a:pt x="2991307" y="769620"/>
                  </a:lnTo>
                  <a:lnTo>
                    <a:pt x="3000832" y="769620"/>
                  </a:lnTo>
                  <a:lnTo>
                    <a:pt x="3000832" y="741045"/>
                  </a:lnTo>
                  <a:close/>
                </a:path>
                <a:path w="16262350" h="769620">
                  <a:moveTo>
                    <a:pt x="3000832" y="681990"/>
                  </a:moveTo>
                  <a:lnTo>
                    <a:pt x="2991307" y="681990"/>
                  </a:lnTo>
                  <a:lnTo>
                    <a:pt x="2991307" y="710565"/>
                  </a:lnTo>
                  <a:lnTo>
                    <a:pt x="3000832" y="710565"/>
                  </a:lnTo>
                  <a:lnTo>
                    <a:pt x="3000832" y="681990"/>
                  </a:lnTo>
                  <a:close/>
                </a:path>
                <a:path w="16262350" h="769620">
                  <a:moveTo>
                    <a:pt x="3000832" y="622935"/>
                  </a:moveTo>
                  <a:lnTo>
                    <a:pt x="2991307" y="622935"/>
                  </a:lnTo>
                  <a:lnTo>
                    <a:pt x="2991307" y="651510"/>
                  </a:lnTo>
                  <a:lnTo>
                    <a:pt x="3000832" y="651510"/>
                  </a:lnTo>
                  <a:lnTo>
                    <a:pt x="3000832" y="622935"/>
                  </a:lnTo>
                  <a:close/>
                </a:path>
                <a:path w="16262350" h="769620">
                  <a:moveTo>
                    <a:pt x="3000832" y="563880"/>
                  </a:moveTo>
                  <a:lnTo>
                    <a:pt x="2991307" y="563880"/>
                  </a:lnTo>
                  <a:lnTo>
                    <a:pt x="2991307" y="592455"/>
                  </a:lnTo>
                  <a:lnTo>
                    <a:pt x="3000832" y="592455"/>
                  </a:lnTo>
                  <a:lnTo>
                    <a:pt x="3000832" y="563880"/>
                  </a:lnTo>
                  <a:close/>
                </a:path>
                <a:path w="16262350" h="769620">
                  <a:moveTo>
                    <a:pt x="3000832" y="523875"/>
                  </a:moveTo>
                  <a:lnTo>
                    <a:pt x="2991307" y="523875"/>
                  </a:lnTo>
                  <a:lnTo>
                    <a:pt x="2991307" y="533400"/>
                  </a:lnTo>
                  <a:lnTo>
                    <a:pt x="3000832" y="533400"/>
                  </a:lnTo>
                  <a:lnTo>
                    <a:pt x="3000832" y="523875"/>
                  </a:lnTo>
                  <a:close/>
                </a:path>
                <a:path w="16262350" h="769620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769620">
                  <a:moveTo>
                    <a:pt x="5704548" y="741045"/>
                  </a:moveTo>
                  <a:lnTo>
                    <a:pt x="5695023" y="741045"/>
                  </a:lnTo>
                  <a:lnTo>
                    <a:pt x="5695023" y="769620"/>
                  </a:lnTo>
                  <a:lnTo>
                    <a:pt x="5704548" y="769620"/>
                  </a:lnTo>
                  <a:lnTo>
                    <a:pt x="5704548" y="741045"/>
                  </a:lnTo>
                  <a:close/>
                </a:path>
                <a:path w="16262350" h="769620">
                  <a:moveTo>
                    <a:pt x="5704548" y="681990"/>
                  </a:moveTo>
                  <a:lnTo>
                    <a:pt x="5695023" y="681990"/>
                  </a:lnTo>
                  <a:lnTo>
                    <a:pt x="5695023" y="710565"/>
                  </a:lnTo>
                  <a:lnTo>
                    <a:pt x="5704548" y="710565"/>
                  </a:lnTo>
                  <a:lnTo>
                    <a:pt x="5704548" y="681990"/>
                  </a:lnTo>
                  <a:close/>
                </a:path>
                <a:path w="16262350" h="769620">
                  <a:moveTo>
                    <a:pt x="5704548" y="622935"/>
                  </a:moveTo>
                  <a:lnTo>
                    <a:pt x="5695023" y="622935"/>
                  </a:lnTo>
                  <a:lnTo>
                    <a:pt x="5695023" y="651510"/>
                  </a:lnTo>
                  <a:lnTo>
                    <a:pt x="5704548" y="651510"/>
                  </a:lnTo>
                  <a:lnTo>
                    <a:pt x="5704548" y="622935"/>
                  </a:lnTo>
                  <a:close/>
                </a:path>
                <a:path w="16262350" h="769620">
                  <a:moveTo>
                    <a:pt x="5704548" y="563880"/>
                  </a:moveTo>
                  <a:lnTo>
                    <a:pt x="5695023" y="563880"/>
                  </a:lnTo>
                  <a:lnTo>
                    <a:pt x="5695023" y="592455"/>
                  </a:lnTo>
                  <a:lnTo>
                    <a:pt x="5704548" y="592455"/>
                  </a:lnTo>
                  <a:lnTo>
                    <a:pt x="5704548" y="563880"/>
                  </a:lnTo>
                  <a:close/>
                </a:path>
                <a:path w="16262350" h="769620">
                  <a:moveTo>
                    <a:pt x="5704548" y="523875"/>
                  </a:moveTo>
                  <a:lnTo>
                    <a:pt x="5695023" y="523875"/>
                  </a:lnTo>
                  <a:lnTo>
                    <a:pt x="5695023" y="533400"/>
                  </a:lnTo>
                  <a:lnTo>
                    <a:pt x="5704548" y="533400"/>
                  </a:lnTo>
                  <a:lnTo>
                    <a:pt x="5704548" y="523875"/>
                  </a:lnTo>
                  <a:close/>
                </a:path>
                <a:path w="16262350" h="769620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769620">
                  <a:moveTo>
                    <a:pt x="6860426" y="741045"/>
                  </a:moveTo>
                  <a:lnTo>
                    <a:pt x="6850901" y="741045"/>
                  </a:lnTo>
                  <a:lnTo>
                    <a:pt x="6850901" y="769620"/>
                  </a:lnTo>
                  <a:lnTo>
                    <a:pt x="6860426" y="769620"/>
                  </a:lnTo>
                  <a:lnTo>
                    <a:pt x="6860426" y="741045"/>
                  </a:lnTo>
                  <a:close/>
                </a:path>
                <a:path w="16262350" h="769620">
                  <a:moveTo>
                    <a:pt x="6860426" y="681990"/>
                  </a:moveTo>
                  <a:lnTo>
                    <a:pt x="6850901" y="681990"/>
                  </a:lnTo>
                  <a:lnTo>
                    <a:pt x="6850901" y="710565"/>
                  </a:lnTo>
                  <a:lnTo>
                    <a:pt x="6860426" y="710565"/>
                  </a:lnTo>
                  <a:lnTo>
                    <a:pt x="6860426" y="681990"/>
                  </a:lnTo>
                  <a:close/>
                </a:path>
                <a:path w="16262350" h="769620">
                  <a:moveTo>
                    <a:pt x="6860426" y="622935"/>
                  </a:moveTo>
                  <a:lnTo>
                    <a:pt x="6850901" y="622935"/>
                  </a:lnTo>
                  <a:lnTo>
                    <a:pt x="6850901" y="651510"/>
                  </a:lnTo>
                  <a:lnTo>
                    <a:pt x="6860426" y="651510"/>
                  </a:lnTo>
                  <a:lnTo>
                    <a:pt x="6860426" y="622935"/>
                  </a:lnTo>
                  <a:close/>
                </a:path>
                <a:path w="16262350" h="769620">
                  <a:moveTo>
                    <a:pt x="6860426" y="563880"/>
                  </a:moveTo>
                  <a:lnTo>
                    <a:pt x="6850901" y="563880"/>
                  </a:lnTo>
                  <a:lnTo>
                    <a:pt x="6850901" y="592455"/>
                  </a:lnTo>
                  <a:lnTo>
                    <a:pt x="6860426" y="592455"/>
                  </a:lnTo>
                  <a:lnTo>
                    <a:pt x="6860426" y="563880"/>
                  </a:lnTo>
                  <a:close/>
                </a:path>
                <a:path w="16262350" h="769620">
                  <a:moveTo>
                    <a:pt x="6860426" y="523875"/>
                  </a:moveTo>
                  <a:lnTo>
                    <a:pt x="6850901" y="523875"/>
                  </a:lnTo>
                  <a:lnTo>
                    <a:pt x="6850901" y="533400"/>
                  </a:lnTo>
                  <a:lnTo>
                    <a:pt x="6860426" y="533400"/>
                  </a:lnTo>
                  <a:lnTo>
                    <a:pt x="6860426" y="523875"/>
                  </a:lnTo>
                  <a:close/>
                </a:path>
                <a:path w="16262350" h="769620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769620">
                  <a:moveTo>
                    <a:pt x="7905026" y="741045"/>
                  </a:moveTo>
                  <a:lnTo>
                    <a:pt x="7895501" y="741045"/>
                  </a:lnTo>
                  <a:lnTo>
                    <a:pt x="7895501" y="769620"/>
                  </a:lnTo>
                  <a:lnTo>
                    <a:pt x="7905026" y="769620"/>
                  </a:lnTo>
                  <a:lnTo>
                    <a:pt x="7905026" y="741045"/>
                  </a:lnTo>
                  <a:close/>
                </a:path>
                <a:path w="16262350" h="769620">
                  <a:moveTo>
                    <a:pt x="7905026" y="681990"/>
                  </a:moveTo>
                  <a:lnTo>
                    <a:pt x="7895501" y="681990"/>
                  </a:lnTo>
                  <a:lnTo>
                    <a:pt x="7895501" y="710565"/>
                  </a:lnTo>
                  <a:lnTo>
                    <a:pt x="7905026" y="710565"/>
                  </a:lnTo>
                  <a:lnTo>
                    <a:pt x="7905026" y="681990"/>
                  </a:lnTo>
                  <a:close/>
                </a:path>
                <a:path w="16262350" h="769620">
                  <a:moveTo>
                    <a:pt x="7905026" y="622935"/>
                  </a:moveTo>
                  <a:lnTo>
                    <a:pt x="7895501" y="622935"/>
                  </a:lnTo>
                  <a:lnTo>
                    <a:pt x="7895501" y="651510"/>
                  </a:lnTo>
                  <a:lnTo>
                    <a:pt x="7905026" y="651510"/>
                  </a:lnTo>
                  <a:lnTo>
                    <a:pt x="7905026" y="622935"/>
                  </a:lnTo>
                  <a:close/>
                </a:path>
                <a:path w="16262350" h="769620">
                  <a:moveTo>
                    <a:pt x="7905026" y="563880"/>
                  </a:moveTo>
                  <a:lnTo>
                    <a:pt x="7895501" y="563880"/>
                  </a:lnTo>
                  <a:lnTo>
                    <a:pt x="7895501" y="592455"/>
                  </a:lnTo>
                  <a:lnTo>
                    <a:pt x="7905026" y="592455"/>
                  </a:lnTo>
                  <a:lnTo>
                    <a:pt x="7905026" y="563880"/>
                  </a:lnTo>
                  <a:close/>
                </a:path>
                <a:path w="16262350" h="769620">
                  <a:moveTo>
                    <a:pt x="7905026" y="523875"/>
                  </a:moveTo>
                  <a:lnTo>
                    <a:pt x="7895501" y="523875"/>
                  </a:lnTo>
                  <a:lnTo>
                    <a:pt x="7895501" y="533400"/>
                  </a:lnTo>
                  <a:lnTo>
                    <a:pt x="7905026" y="533400"/>
                  </a:lnTo>
                  <a:lnTo>
                    <a:pt x="7905026" y="523875"/>
                  </a:lnTo>
                  <a:close/>
                </a:path>
                <a:path w="16262350" h="769620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769620">
                  <a:moveTo>
                    <a:pt x="8949626" y="741045"/>
                  </a:moveTo>
                  <a:lnTo>
                    <a:pt x="8940101" y="741045"/>
                  </a:lnTo>
                  <a:lnTo>
                    <a:pt x="8940101" y="769620"/>
                  </a:lnTo>
                  <a:lnTo>
                    <a:pt x="8949626" y="769620"/>
                  </a:lnTo>
                  <a:lnTo>
                    <a:pt x="8949626" y="741045"/>
                  </a:lnTo>
                  <a:close/>
                </a:path>
                <a:path w="16262350" h="769620">
                  <a:moveTo>
                    <a:pt x="8949626" y="681990"/>
                  </a:moveTo>
                  <a:lnTo>
                    <a:pt x="8940101" y="681990"/>
                  </a:lnTo>
                  <a:lnTo>
                    <a:pt x="8940101" y="710565"/>
                  </a:lnTo>
                  <a:lnTo>
                    <a:pt x="8949626" y="710565"/>
                  </a:lnTo>
                  <a:lnTo>
                    <a:pt x="8949626" y="681990"/>
                  </a:lnTo>
                  <a:close/>
                </a:path>
                <a:path w="16262350" h="769620">
                  <a:moveTo>
                    <a:pt x="8949626" y="622935"/>
                  </a:moveTo>
                  <a:lnTo>
                    <a:pt x="8940101" y="622935"/>
                  </a:lnTo>
                  <a:lnTo>
                    <a:pt x="8940101" y="651510"/>
                  </a:lnTo>
                  <a:lnTo>
                    <a:pt x="8949626" y="651510"/>
                  </a:lnTo>
                  <a:lnTo>
                    <a:pt x="8949626" y="622935"/>
                  </a:lnTo>
                  <a:close/>
                </a:path>
                <a:path w="16262350" h="769620">
                  <a:moveTo>
                    <a:pt x="8949626" y="563880"/>
                  </a:moveTo>
                  <a:lnTo>
                    <a:pt x="8940101" y="563880"/>
                  </a:lnTo>
                  <a:lnTo>
                    <a:pt x="8940101" y="592455"/>
                  </a:lnTo>
                  <a:lnTo>
                    <a:pt x="8949626" y="592455"/>
                  </a:lnTo>
                  <a:lnTo>
                    <a:pt x="8949626" y="563880"/>
                  </a:lnTo>
                  <a:close/>
                </a:path>
                <a:path w="16262350" h="769620">
                  <a:moveTo>
                    <a:pt x="8949626" y="523875"/>
                  </a:moveTo>
                  <a:lnTo>
                    <a:pt x="8940101" y="523875"/>
                  </a:lnTo>
                  <a:lnTo>
                    <a:pt x="8940101" y="533400"/>
                  </a:lnTo>
                  <a:lnTo>
                    <a:pt x="8949626" y="533400"/>
                  </a:lnTo>
                  <a:lnTo>
                    <a:pt x="8949626" y="523875"/>
                  </a:lnTo>
                  <a:close/>
                </a:path>
                <a:path w="16262350" h="769620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769620">
                  <a:moveTo>
                    <a:pt x="9994227" y="741045"/>
                  </a:moveTo>
                  <a:lnTo>
                    <a:pt x="9984702" y="741045"/>
                  </a:lnTo>
                  <a:lnTo>
                    <a:pt x="9984702" y="769620"/>
                  </a:lnTo>
                  <a:lnTo>
                    <a:pt x="9994227" y="769620"/>
                  </a:lnTo>
                  <a:lnTo>
                    <a:pt x="9994227" y="741045"/>
                  </a:lnTo>
                  <a:close/>
                </a:path>
                <a:path w="16262350" h="769620">
                  <a:moveTo>
                    <a:pt x="9994227" y="681990"/>
                  </a:moveTo>
                  <a:lnTo>
                    <a:pt x="9984702" y="681990"/>
                  </a:lnTo>
                  <a:lnTo>
                    <a:pt x="9984702" y="710565"/>
                  </a:lnTo>
                  <a:lnTo>
                    <a:pt x="9994227" y="710565"/>
                  </a:lnTo>
                  <a:lnTo>
                    <a:pt x="9994227" y="681990"/>
                  </a:lnTo>
                  <a:close/>
                </a:path>
                <a:path w="16262350" h="769620">
                  <a:moveTo>
                    <a:pt x="9994227" y="622935"/>
                  </a:moveTo>
                  <a:lnTo>
                    <a:pt x="9984702" y="622935"/>
                  </a:lnTo>
                  <a:lnTo>
                    <a:pt x="9984702" y="651510"/>
                  </a:lnTo>
                  <a:lnTo>
                    <a:pt x="9994227" y="651510"/>
                  </a:lnTo>
                  <a:lnTo>
                    <a:pt x="9994227" y="622935"/>
                  </a:lnTo>
                  <a:close/>
                </a:path>
                <a:path w="16262350" h="769620">
                  <a:moveTo>
                    <a:pt x="9994227" y="563880"/>
                  </a:moveTo>
                  <a:lnTo>
                    <a:pt x="9984702" y="563880"/>
                  </a:lnTo>
                  <a:lnTo>
                    <a:pt x="9984702" y="592455"/>
                  </a:lnTo>
                  <a:lnTo>
                    <a:pt x="9994227" y="592455"/>
                  </a:lnTo>
                  <a:lnTo>
                    <a:pt x="9994227" y="563880"/>
                  </a:lnTo>
                  <a:close/>
                </a:path>
                <a:path w="16262350" h="769620">
                  <a:moveTo>
                    <a:pt x="9994227" y="523875"/>
                  </a:moveTo>
                  <a:lnTo>
                    <a:pt x="9984702" y="523875"/>
                  </a:lnTo>
                  <a:lnTo>
                    <a:pt x="9984702" y="533400"/>
                  </a:lnTo>
                  <a:lnTo>
                    <a:pt x="9994227" y="533400"/>
                  </a:lnTo>
                  <a:lnTo>
                    <a:pt x="9994227" y="523875"/>
                  </a:lnTo>
                  <a:close/>
                </a:path>
                <a:path w="16262350" h="769620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769620">
                  <a:moveTo>
                    <a:pt x="11038815" y="741045"/>
                  </a:moveTo>
                  <a:lnTo>
                    <a:pt x="11029290" y="741045"/>
                  </a:lnTo>
                  <a:lnTo>
                    <a:pt x="11029290" y="769620"/>
                  </a:lnTo>
                  <a:lnTo>
                    <a:pt x="11038815" y="769620"/>
                  </a:lnTo>
                  <a:lnTo>
                    <a:pt x="11038815" y="741045"/>
                  </a:lnTo>
                  <a:close/>
                </a:path>
                <a:path w="16262350" h="769620">
                  <a:moveTo>
                    <a:pt x="11038815" y="681990"/>
                  </a:moveTo>
                  <a:lnTo>
                    <a:pt x="11029290" y="681990"/>
                  </a:lnTo>
                  <a:lnTo>
                    <a:pt x="11029290" y="710565"/>
                  </a:lnTo>
                  <a:lnTo>
                    <a:pt x="11038815" y="710565"/>
                  </a:lnTo>
                  <a:lnTo>
                    <a:pt x="11038815" y="681990"/>
                  </a:lnTo>
                  <a:close/>
                </a:path>
                <a:path w="16262350" h="769620">
                  <a:moveTo>
                    <a:pt x="11038815" y="622935"/>
                  </a:moveTo>
                  <a:lnTo>
                    <a:pt x="11029290" y="622935"/>
                  </a:lnTo>
                  <a:lnTo>
                    <a:pt x="11029290" y="651510"/>
                  </a:lnTo>
                  <a:lnTo>
                    <a:pt x="11038815" y="651510"/>
                  </a:lnTo>
                  <a:lnTo>
                    <a:pt x="11038815" y="622935"/>
                  </a:lnTo>
                  <a:close/>
                </a:path>
                <a:path w="16262350" h="769620">
                  <a:moveTo>
                    <a:pt x="11038815" y="563880"/>
                  </a:moveTo>
                  <a:lnTo>
                    <a:pt x="11029290" y="563880"/>
                  </a:lnTo>
                  <a:lnTo>
                    <a:pt x="11029290" y="592455"/>
                  </a:lnTo>
                  <a:lnTo>
                    <a:pt x="11038815" y="592455"/>
                  </a:lnTo>
                  <a:lnTo>
                    <a:pt x="11038815" y="563880"/>
                  </a:lnTo>
                  <a:close/>
                </a:path>
                <a:path w="16262350" h="769620">
                  <a:moveTo>
                    <a:pt x="11038815" y="523875"/>
                  </a:moveTo>
                  <a:lnTo>
                    <a:pt x="11029290" y="523875"/>
                  </a:lnTo>
                  <a:lnTo>
                    <a:pt x="11029290" y="533400"/>
                  </a:lnTo>
                  <a:lnTo>
                    <a:pt x="11038815" y="533400"/>
                  </a:lnTo>
                  <a:lnTo>
                    <a:pt x="11038815" y="523875"/>
                  </a:lnTo>
                  <a:close/>
                </a:path>
                <a:path w="16262350" h="769620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769620">
                  <a:moveTo>
                    <a:pt x="12083415" y="741045"/>
                  </a:moveTo>
                  <a:lnTo>
                    <a:pt x="12073890" y="741045"/>
                  </a:lnTo>
                  <a:lnTo>
                    <a:pt x="12073890" y="769620"/>
                  </a:lnTo>
                  <a:lnTo>
                    <a:pt x="12083415" y="769620"/>
                  </a:lnTo>
                  <a:lnTo>
                    <a:pt x="12083415" y="741045"/>
                  </a:lnTo>
                  <a:close/>
                </a:path>
                <a:path w="16262350" h="769620">
                  <a:moveTo>
                    <a:pt x="12083415" y="681990"/>
                  </a:moveTo>
                  <a:lnTo>
                    <a:pt x="12073890" y="681990"/>
                  </a:lnTo>
                  <a:lnTo>
                    <a:pt x="12073890" y="710565"/>
                  </a:lnTo>
                  <a:lnTo>
                    <a:pt x="12083415" y="710565"/>
                  </a:lnTo>
                  <a:lnTo>
                    <a:pt x="12083415" y="681990"/>
                  </a:lnTo>
                  <a:close/>
                </a:path>
                <a:path w="16262350" h="769620">
                  <a:moveTo>
                    <a:pt x="12083415" y="622935"/>
                  </a:moveTo>
                  <a:lnTo>
                    <a:pt x="12073890" y="622935"/>
                  </a:lnTo>
                  <a:lnTo>
                    <a:pt x="12073890" y="651510"/>
                  </a:lnTo>
                  <a:lnTo>
                    <a:pt x="12083415" y="651510"/>
                  </a:lnTo>
                  <a:lnTo>
                    <a:pt x="12083415" y="622935"/>
                  </a:lnTo>
                  <a:close/>
                </a:path>
                <a:path w="16262350" h="769620">
                  <a:moveTo>
                    <a:pt x="12083415" y="563880"/>
                  </a:moveTo>
                  <a:lnTo>
                    <a:pt x="12073890" y="563880"/>
                  </a:lnTo>
                  <a:lnTo>
                    <a:pt x="12073890" y="592455"/>
                  </a:lnTo>
                  <a:lnTo>
                    <a:pt x="12083415" y="592455"/>
                  </a:lnTo>
                  <a:lnTo>
                    <a:pt x="12083415" y="563880"/>
                  </a:lnTo>
                  <a:close/>
                </a:path>
                <a:path w="16262350" h="769620">
                  <a:moveTo>
                    <a:pt x="12083415" y="523875"/>
                  </a:moveTo>
                  <a:lnTo>
                    <a:pt x="12073890" y="523875"/>
                  </a:lnTo>
                  <a:lnTo>
                    <a:pt x="12073890" y="533400"/>
                  </a:lnTo>
                  <a:lnTo>
                    <a:pt x="12083415" y="533400"/>
                  </a:lnTo>
                  <a:lnTo>
                    <a:pt x="12083415" y="523875"/>
                  </a:lnTo>
                  <a:close/>
                </a:path>
                <a:path w="16262350" h="769620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769620">
                  <a:moveTo>
                    <a:pt x="13128016" y="622935"/>
                  </a:moveTo>
                  <a:lnTo>
                    <a:pt x="13118491" y="622935"/>
                  </a:lnTo>
                  <a:lnTo>
                    <a:pt x="13118491" y="651510"/>
                  </a:lnTo>
                  <a:lnTo>
                    <a:pt x="13128016" y="651510"/>
                  </a:lnTo>
                  <a:lnTo>
                    <a:pt x="13128016" y="622935"/>
                  </a:lnTo>
                  <a:close/>
                </a:path>
                <a:path w="16262350" h="769620">
                  <a:moveTo>
                    <a:pt x="13128016" y="563880"/>
                  </a:moveTo>
                  <a:lnTo>
                    <a:pt x="13118491" y="563880"/>
                  </a:lnTo>
                  <a:lnTo>
                    <a:pt x="13118491" y="592455"/>
                  </a:lnTo>
                  <a:lnTo>
                    <a:pt x="13128016" y="592455"/>
                  </a:lnTo>
                  <a:lnTo>
                    <a:pt x="13128016" y="563880"/>
                  </a:lnTo>
                  <a:close/>
                </a:path>
                <a:path w="16262350" h="769620">
                  <a:moveTo>
                    <a:pt x="13128016" y="523875"/>
                  </a:moveTo>
                  <a:lnTo>
                    <a:pt x="13118491" y="523875"/>
                  </a:lnTo>
                  <a:lnTo>
                    <a:pt x="13118491" y="533400"/>
                  </a:lnTo>
                  <a:lnTo>
                    <a:pt x="13128016" y="533400"/>
                  </a:lnTo>
                  <a:lnTo>
                    <a:pt x="13128016" y="523875"/>
                  </a:lnTo>
                  <a:close/>
                </a:path>
                <a:path w="16262350" h="769620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769620">
                  <a:moveTo>
                    <a:pt x="16261804" y="504825"/>
                  </a:moveTo>
                  <a:lnTo>
                    <a:pt x="16252279" y="504825"/>
                  </a:lnTo>
                  <a:lnTo>
                    <a:pt x="16252279" y="514350"/>
                  </a:lnTo>
                  <a:lnTo>
                    <a:pt x="16261804" y="514350"/>
                  </a:lnTo>
                  <a:lnTo>
                    <a:pt x="16261804" y="504825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 descr=""/>
            <p:cNvSpPr/>
            <p:nvPr/>
          </p:nvSpPr>
          <p:spPr>
            <a:xfrm>
              <a:off x="14115975" y="4214773"/>
              <a:ext cx="3143885" cy="769620"/>
            </a:xfrm>
            <a:custGeom>
              <a:avLst/>
              <a:gdLst/>
              <a:ahLst/>
              <a:cxnLst/>
              <a:rect l="l" t="t" r="r" b="b"/>
              <a:pathLst>
                <a:path w="3143884" h="769620">
                  <a:moveTo>
                    <a:pt x="9525" y="741045"/>
                  </a:moveTo>
                  <a:lnTo>
                    <a:pt x="0" y="741045"/>
                  </a:lnTo>
                  <a:lnTo>
                    <a:pt x="0" y="769620"/>
                  </a:lnTo>
                  <a:lnTo>
                    <a:pt x="9525" y="769620"/>
                  </a:lnTo>
                  <a:lnTo>
                    <a:pt x="9525" y="741045"/>
                  </a:lnTo>
                  <a:close/>
                </a:path>
                <a:path w="3143884" h="769620">
                  <a:moveTo>
                    <a:pt x="9525" y="681990"/>
                  </a:moveTo>
                  <a:lnTo>
                    <a:pt x="0" y="681990"/>
                  </a:lnTo>
                  <a:lnTo>
                    <a:pt x="0" y="710565"/>
                  </a:lnTo>
                  <a:lnTo>
                    <a:pt x="9525" y="710565"/>
                  </a:lnTo>
                  <a:lnTo>
                    <a:pt x="9525" y="681990"/>
                  </a:lnTo>
                  <a:close/>
                </a:path>
                <a:path w="3143884" h="769620">
                  <a:moveTo>
                    <a:pt x="9525" y="622935"/>
                  </a:moveTo>
                  <a:lnTo>
                    <a:pt x="0" y="622935"/>
                  </a:lnTo>
                  <a:lnTo>
                    <a:pt x="0" y="651510"/>
                  </a:lnTo>
                  <a:lnTo>
                    <a:pt x="9525" y="651510"/>
                  </a:lnTo>
                  <a:lnTo>
                    <a:pt x="9525" y="622935"/>
                  </a:lnTo>
                  <a:close/>
                </a:path>
                <a:path w="3143884" h="769620">
                  <a:moveTo>
                    <a:pt x="1054125" y="741045"/>
                  </a:moveTo>
                  <a:lnTo>
                    <a:pt x="1044600" y="741045"/>
                  </a:lnTo>
                  <a:lnTo>
                    <a:pt x="1044600" y="769620"/>
                  </a:lnTo>
                  <a:lnTo>
                    <a:pt x="1054125" y="769620"/>
                  </a:lnTo>
                  <a:lnTo>
                    <a:pt x="1054125" y="741045"/>
                  </a:lnTo>
                  <a:close/>
                </a:path>
                <a:path w="3143884" h="769620">
                  <a:moveTo>
                    <a:pt x="1054125" y="681990"/>
                  </a:moveTo>
                  <a:lnTo>
                    <a:pt x="1044600" y="681990"/>
                  </a:lnTo>
                  <a:lnTo>
                    <a:pt x="1044600" y="710565"/>
                  </a:lnTo>
                  <a:lnTo>
                    <a:pt x="1054125" y="710565"/>
                  </a:lnTo>
                  <a:lnTo>
                    <a:pt x="1054125" y="681990"/>
                  </a:lnTo>
                  <a:close/>
                </a:path>
                <a:path w="3143884" h="769620">
                  <a:moveTo>
                    <a:pt x="1054125" y="622935"/>
                  </a:moveTo>
                  <a:lnTo>
                    <a:pt x="1044600" y="622935"/>
                  </a:lnTo>
                  <a:lnTo>
                    <a:pt x="1044600" y="651510"/>
                  </a:lnTo>
                  <a:lnTo>
                    <a:pt x="1054125" y="651510"/>
                  </a:lnTo>
                  <a:lnTo>
                    <a:pt x="1054125" y="622935"/>
                  </a:lnTo>
                  <a:close/>
                </a:path>
                <a:path w="3143884" h="769620">
                  <a:moveTo>
                    <a:pt x="1054125" y="563880"/>
                  </a:moveTo>
                  <a:lnTo>
                    <a:pt x="1044600" y="563880"/>
                  </a:lnTo>
                  <a:lnTo>
                    <a:pt x="1044600" y="592455"/>
                  </a:lnTo>
                  <a:lnTo>
                    <a:pt x="1054125" y="592455"/>
                  </a:lnTo>
                  <a:lnTo>
                    <a:pt x="1054125" y="563880"/>
                  </a:lnTo>
                  <a:close/>
                </a:path>
                <a:path w="3143884" h="769620">
                  <a:moveTo>
                    <a:pt x="1054125" y="523875"/>
                  </a:moveTo>
                  <a:lnTo>
                    <a:pt x="1044600" y="523875"/>
                  </a:lnTo>
                  <a:lnTo>
                    <a:pt x="1044600" y="533400"/>
                  </a:lnTo>
                  <a:lnTo>
                    <a:pt x="1054125" y="533400"/>
                  </a:lnTo>
                  <a:lnTo>
                    <a:pt x="1054125" y="523875"/>
                  </a:lnTo>
                  <a:close/>
                </a:path>
                <a:path w="3143884" h="76962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  <a:path w="3143884" h="769620">
                  <a:moveTo>
                    <a:pt x="2098725" y="741045"/>
                  </a:moveTo>
                  <a:lnTo>
                    <a:pt x="2089200" y="741045"/>
                  </a:lnTo>
                  <a:lnTo>
                    <a:pt x="2089200" y="769620"/>
                  </a:lnTo>
                  <a:lnTo>
                    <a:pt x="2098725" y="769620"/>
                  </a:lnTo>
                  <a:lnTo>
                    <a:pt x="2098725" y="741045"/>
                  </a:lnTo>
                  <a:close/>
                </a:path>
                <a:path w="3143884" h="769620">
                  <a:moveTo>
                    <a:pt x="2098725" y="681990"/>
                  </a:moveTo>
                  <a:lnTo>
                    <a:pt x="2089200" y="681990"/>
                  </a:lnTo>
                  <a:lnTo>
                    <a:pt x="2089200" y="710565"/>
                  </a:lnTo>
                  <a:lnTo>
                    <a:pt x="2098725" y="710565"/>
                  </a:lnTo>
                  <a:lnTo>
                    <a:pt x="2098725" y="681990"/>
                  </a:lnTo>
                  <a:close/>
                </a:path>
                <a:path w="3143884" h="769620">
                  <a:moveTo>
                    <a:pt x="2098725" y="622935"/>
                  </a:moveTo>
                  <a:lnTo>
                    <a:pt x="2089200" y="622935"/>
                  </a:lnTo>
                  <a:lnTo>
                    <a:pt x="2089200" y="651510"/>
                  </a:lnTo>
                  <a:lnTo>
                    <a:pt x="2098725" y="651510"/>
                  </a:lnTo>
                  <a:lnTo>
                    <a:pt x="2098725" y="622935"/>
                  </a:lnTo>
                  <a:close/>
                </a:path>
                <a:path w="3143884" h="769620">
                  <a:moveTo>
                    <a:pt x="2098725" y="563880"/>
                  </a:moveTo>
                  <a:lnTo>
                    <a:pt x="2089200" y="563880"/>
                  </a:lnTo>
                  <a:lnTo>
                    <a:pt x="2089200" y="592455"/>
                  </a:lnTo>
                  <a:lnTo>
                    <a:pt x="2098725" y="592455"/>
                  </a:lnTo>
                  <a:lnTo>
                    <a:pt x="2098725" y="563880"/>
                  </a:lnTo>
                  <a:close/>
                </a:path>
                <a:path w="3143884" h="769620">
                  <a:moveTo>
                    <a:pt x="2098725" y="523875"/>
                  </a:moveTo>
                  <a:lnTo>
                    <a:pt x="2089200" y="523875"/>
                  </a:lnTo>
                  <a:lnTo>
                    <a:pt x="2089200" y="533400"/>
                  </a:lnTo>
                  <a:lnTo>
                    <a:pt x="2098725" y="533400"/>
                  </a:lnTo>
                  <a:lnTo>
                    <a:pt x="2098725" y="523875"/>
                  </a:lnTo>
                  <a:close/>
                </a:path>
                <a:path w="3143884" h="769620">
                  <a:moveTo>
                    <a:pt x="2098725" y="0"/>
                  </a:moveTo>
                  <a:lnTo>
                    <a:pt x="2089200" y="0"/>
                  </a:lnTo>
                  <a:lnTo>
                    <a:pt x="2089200" y="9525"/>
                  </a:lnTo>
                  <a:lnTo>
                    <a:pt x="2098725" y="9525"/>
                  </a:lnTo>
                  <a:lnTo>
                    <a:pt x="2098725" y="0"/>
                  </a:lnTo>
                  <a:close/>
                </a:path>
                <a:path w="3143884" h="769620">
                  <a:moveTo>
                    <a:pt x="3143313" y="741045"/>
                  </a:moveTo>
                  <a:lnTo>
                    <a:pt x="3133788" y="741045"/>
                  </a:lnTo>
                  <a:lnTo>
                    <a:pt x="3133788" y="769620"/>
                  </a:lnTo>
                  <a:lnTo>
                    <a:pt x="3143313" y="769620"/>
                  </a:lnTo>
                  <a:lnTo>
                    <a:pt x="3143313" y="741045"/>
                  </a:lnTo>
                  <a:close/>
                </a:path>
                <a:path w="3143884" h="769620">
                  <a:moveTo>
                    <a:pt x="3143313" y="681990"/>
                  </a:moveTo>
                  <a:lnTo>
                    <a:pt x="3133788" y="681990"/>
                  </a:lnTo>
                  <a:lnTo>
                    <a:pt x="3133788" y="710565"/>
                  </a:lnTo>
                  <a:lnTo>
                    <a:pt x="3143313" y="710565"/>
                  </a:lnTo>
                  <a:lnTo>
                    <a:pt x="3143313" y="681990"/>
                  </a:lnTo>
                  <a:close/>
                </a:path>
                <a:path w="3143884" h="769620">
                  <a:moveTo>
                    <a:pt x="3143313" y="622935"/>
                  </a:moveTo>
                  <a:lnTo>
                    <a:pt x="3133788" y="622935"/>
                  </a:lnTo>
                  <a:lnTo>
                    <a:pt x="3133788" y="651510"/>
                  </a:lnTo>
                  <a:lnTo>
                    <a:pt x="3143313" y="651510"/>
                  </a:lnTo>
                  <a:lnTo>
                    <a:pt x="3143313" y="622935"/>
                  </a:lnTo>
                  <a:close/>
                </a:path>
                <a:path w="3143884" h="769620">
                  <a:moveTo>
                    <a:pt x="3143313" y="563880"/>
                  </a:moveTo>
                  <a:lnTo>
                    <a:pt x="3133788" y="563880"/>
                  </a:lnTo>
                  <a:lnTo>
                    <a:pt x="3133788" y="592455"/>
                  </a:lnTo>
                  <a:lnTo>
                    <a:pt x="3143313" y="592455"/>
                  </a:lnTo>
                  <a:lnTo>
                    <a:pt x="3143313" y="563880"/>
                  </a:lnTo>
                  <a:close/>
                </a:path>
                <a:path w="3143884" h="769620">
                  <a:moveTo>
                    <a:pt x="3143313" y="523875"/>
                  </a:moveTo>
                  <a:lnTo>
                    <a:pt x="3133788" y="523875"/>
                  </a:lnTo>
                  <a:lnTo>
                    <a:pt x="3133788" y="533400"/>
                  </a:lnTo>
                  <a:lnTo>
                    <a:pt x="3143313" y="533400"/>
                  </a:lnTo>
                  <a:lnTo>
                    <a:pt x="3143313" y="523875"/>
                  </a:lnTo>
                  <a:close/>
                </a:path>
                <a:path w="3143884" h="769620">
                  <a:moveTo>
                    <a:pt x="3143313" y="0"/>
                  </a:moveTo>
                  <a:lnTo>
                    <a:pt x="3133788" y="0"/>
                  </a:lnTo>
                  <a:lnTo>
                    <a:pt x="3133788" y="9525"/>
                  </a:lnTo>
                  <a:lnTo>
                    <a:pt x="3143313" y="9525"/>
                  </a:lnTo>
                  <a:lnTo>
                    <a:pt x="3143313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 descr=""/>
            <p:cNvSpPr/>
            <p:nvPr/>
          </p:nvSpPr>
          <p:spPr>
            <a:xfrm>
              <a:off x="997493" y="4229050"/>
              <a:ext cx="16262350" cy="504825"/>
            </a:xfrm>
            <a:custGeom>
              <a:avLst/>
              <a:gdLst/>
              <a:ahLst/>
              <a:cxnLst/>
              <a:rect l="l" t="t" r="r" b="b"/>
              <a:pathLst>
                <a:path w="16262350" h="504825">
                  <a:moveTo>
                    <a:pt x="0" y="0"/>
                  </a:moveTo>
                  <a:lnTo>
                    <a:pt x="1789325" y="0"/>
                  </a:lnTo>
                </a:path>
                <a:path w="16262350" h="504825">
                  <a:moveTo>
                    <a:pt x="0" y="504824"/>
                  </a:moveTo>
                  <a:lnTo>
                    <a:pt x="1789325" y="504824"/>
                  </a:lnTo>
                </a:path>
                <a:path w="16262350" h="504825">
                  <a:moveTo>
                    <a:pt x="1789325" y="0"/>
                  </a:moveTo>
                  <a:lnTo>
                    <a:pt x="2367104" y="0"/>
                  </a:lnTo>
                </a:path>
                <a:path w="16262350" h="504825">
                  <a:moveTo>
                    <a:pt x="1789325" y="504824"/>
                  </a:moveTo>
                  <a:lnTo>
                    <a:pt x="2367104" y="504824"/>
                  </a:lnTo>
                </a:path>
                <a:path w="16262350" h="504825">
                  <a:moveTo>
                    <a:pt x="2367104" y="0"/>
                  </a:moveTo>
                  <a:lnTo>
                    <a:pt x="3000829" y="0"/>
                  </a:lnTo>
                </a:path>
                <a:path w="16262350" h="504825">
                  <a:moveTo>
                    <a:pt x="2367104" y="504824"/>
                  </a:moveTo>
                  <a:lnTo>
                    <a:pt x="3000829" y="504824"/>
                  </a:lnTo>
                </a:path>
                <a:path w="16262350" h="504825">
                  <a:moveTo>
                    <a:pt x="3000829" y="0"/>
                  </a:moveTo>
                  <a:lnTo>
                    <a:pt x="5704540" y="0"/>
                  </a:lnTo>
                </a:path>
                <a:path w="16262350" h="504825">
                  <a:moveTo>
                    <a:pt x="3000829" y="504824"/>
                  </a:moveTo>
                  <a:lnTo>
                    <a:pt x="5704540" y="504824"/>
                  </a:lnTo>
                </a:path>
                <a:path w="16262350" h="504825">
                  <a:moveTo>
                    <a:pt x="5704540" y="0"/>
                  </a:moveTo>
                  <a:lnTo>
                    <a:pt x="6860424" y="0"/>
                  </a:lnTo>
                </a:path>
                <a:path w="16262350" h="504825">
                  <a:moveTo>
                    <a:pt x="5704540" y="504824"/>
                  </a:moveTo>
                  <a:lnTo>
                    <a:pt x="6860424" y="504824"/>
                  </a:lnTo>
                </a:path>
                <a:path w="16262350" h="504825">
                  <a:moveTo>
                    <a:pt x="6860424" y="0"/>
                  </a:moveTo>
                  <a:lnTo>
                    <a:pt x="16261805" y="0"/>
                  </a:lnTo>
                </a:path>
                <a:path w="16262350" h="504825">
                  <a:moveTo>
                    <a:pt x="6860424" y="504824"/>
                  </a:moveTo>
                  <a:lnTo>
                    <a:pt x="16261805" y="5048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5" name="object 175" descr=""/>
          <p:cNvGrpSpPr/>
          <p:nvPr/>
        </p:nvGrpSpPr>
        <p:grpSpPr>
          <a:xfrm>
            <a:off x="997493" y="5310137"/>
            <a:ext cx="16262350" cy="28575"/>
            <a:chOff x="997493" y="5310137"/>
            <a:chExt cx="16262350" cy="28575"/>
          </a:xfrm>
        </p:grpSpPr>
        <p:sp>
          <p:nvSpPr>
            <p:cNvPr id="176" name="object 176" descr=""/>
            <p:cNvSpPr/>
            <p:nvPr/>
          </p:nvSpPr>
          <p:spPr>
            <a:xfrm>
              <a:off x="997483" y="5310148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1789328" y="19050"/>
                  </a:moveTo>
                  <a:lnTo>
                    <a:pt x="1779803" y="1905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19050"/>
                  </a:lnTo>
                  <a:close/>
                </a:path>
                <a:path w="16262350" h="2857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28575">
                  <a:moveTo>
                    <a:pt x="2367115" y="19050"/>
                  </a:moveTo>
                  <a:lnTo>
                    <a:pt x="2357590" y="19050"/>
                  </a:lnTo>
                  <a:lnTo>
                    <a:pt x="2357590" y="28575"/>
                  </a:lnTo>
                  <a:lnTo>
                    <a:pt x="2367115" y="28575"/>
                  </a:lnTo>
                  <a:lnTo>
                    <a:pt x="2367115" y="19050"/>
                  </a:lnTo>
                  <a:close/>
                </a:path>
                <a:path w="16262350" h="2857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28575">
                  <a:moveTo>
                    <a:pt x="3000832" y="19050"/>
                  </a:moveTo>
                  <a:lnTo>
                    <a:pt x="2991307" y="1905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19050"/>
                  </a:lnTo>
                  <a:close/>
                </a:path>
                <a:path w="16262350" h="2857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28575">
                  <a:moveTo>
                    <a:pt x="5704548" y="19050"/>
                  </a:moveTo>
                  <a:lnTo>
                    <a:pt x="5695023" y="19050"/>
                  </a:lnTo>
                  <a:lnTo>
                    <a:pt x="5695023" y="28575"/>
                  </a:lnTo>
                  <a:lnTo>
                    <a:pt x="5704548" y="28575"/>
                  </a:lnTo>
                  <a:lnTo>
                    <a:pt x="5704548" y="19050"/>
                  </a:lnTo>
                  <a:close/>
                </a:path>
                <a:path w="16262350" h="2857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28575">
                  <a:moveTo>
                    <a:pt x="6860426" y="19050"/>
                  </a:moveTo>
                  <a:lnTo>
                    <a:pt x="6850901" y="1905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19050"/>
                  </a:lnTo>
                  <a:close/>
                </a:path>
                <a:path w="16262350" h="2857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28575">
                  <a:moveTo>
                    <a:pt x="7905026" y="19050"/>
                  </a:moveTo>
                  <a:lnTo>
                    <a:pt x="7895501" y="19050"/>
                  </a:lnTo>
                  <a:lnTo>
                    <a:pt x="7895501" y="28575"/>
                  </a:lnTo>
                  <a:lnTo>
                    <a:pt x="7905026" y="28575"/>
                  </a:lnTo>
                  <a:lnTo>
                    <a:pt x="7905026" y="19050"/>
                  </a:lnTo>
                  <a:close/>
                </a:path>
                <a:path w="16262350" h="2857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28575">
                  <a:moveTo>
                    <a:pt x="8949626" y="19050"/>
                  </a:moveTo>
                  <a:lnTo>
                    <a:pt x="8940101" y="19050"/>
                  </a:lnTo>
                  <a:lnTo>
                    <a:pt x="8940101" y="28575"/>
                  </a:lnTo>
                  <a:lnTo>
                    <a:pt x="8949626" y="28575"/>
                  </a:lnTo>
                  <a:lnTo>
                    <a:pt x="8949626" y="19050"/>
                  </a:lnTo>
                  <a:close/>
                </a:path>
                <a:path w="16262350" h="2857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28575">
                  <a:moveTo>
                    <a:pt x="9994227" y="19050"/>
                  </a:moveTo>
                  <a:lnTo>
                    <a:pt x="9984702" y="19050"/>
                  </a:lnTo>
                  <a:lnTo>
                    <a:pt x="9984702" y="28575"/>
                  </a:lnTo>
                  <a:lnTo>
                    <a:pt x="9994227" y="28575"/>
                  </a:lnTo>
                  <a:lnTo>
                    <a:pt x="9994227" y="19050"/>
                  </a:lnTo>
                  <a:close/>
                </a:path>
                <a:path w="16262350" h="2857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28575">
                  <a:moveTo>
                    <a:pt x="11038815" y="19050"/>
                  </a:moveTo>
                  <a:lnTo>
                    <a:pt x="11029290" y="19050"/>
                  </a:lnTo>
                  <a:lnTo>
                    <a:pt x="11029290" y="28575"/>
                  </a:lnTo>
                  <a:lnTo>
                    <a:pt x="11038815" y="28575"/>
                  </a:lnTo>
                  <a:lnTo>
                    <a:pt x="11038815" y="19050"/>
                  </a:lnTo>
                  <a:close/>
                </a:path>
                <a:path w="16262350" h="2857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28575">
                  <a:moveTo>
                    <a:pt x="12083415" y="19050"/>
                  </a:moveTo>
                  <a:lnTo>
                    <a:pt x="12073890" y="19050"/>
                  </a:lnTo>
                  <a:lnTo>
                    <a:pt x="12073890" y="28575"/>
                  </a:lnTo>
                  <a:lnTo>
                    <a:pt x="12083415" y="28575"/>
                  </a:lnTo>
                  <a:lnTo>
                    <a:pt x="12083415" y="19050"/>
                  </a:lnTo>
                  <a:close/>
                </a:path>
                <a:path w="16262350" h="2857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28575">
                  <a:moveTo>
                    <a:pt x="13128016" y="19050"/>
                  </a:moveTo>
                  <a:lnTo>
                    <a:pt x="13118491" y="19050"/>
                  </a:lnTo>
                  <a:lnTo>
                    <a:pt x="13118491" y="28575"/>
                  </a:lnTo>
                  <a:lnTo>
                    <a:pt x="13128016" y="28575"/>
                  </a:lnTo>
                  <a:lnTo>
                    <a:pt x="13128016" y="19050"/>
                  </a:lnTo>
                  <a:close/>
                </a:path>
                <a:path w="16262350" h="2857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28575">
                  <a:moveTo>
                    <a:pt x="14172616" y="19050"/>
                  </a:moveTo>
                  <a:lnTo>
                    <a:pt x="14163091" y="19050"/>
                  </a:lnTo>
                  <a:lnTo>
                    <a:pt x="14163091" y="28575"/>
                  </a:lnTo>
                  <a:lnTo>
                    <a:pt x="14172616" y="28575"/>
                  </a:lnTo>
                  <a:lnTo>
                    <a:pt x="14172616" y="19050"/>
                  </a:lnTo>
                  <a:close/>
                </a:path>
                <a:path w="16262350" h="2857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28575">
                  <a:moveTo>
                    <a:pt x="15217216" y="19050"/>
                  </a:moveTo>
                  <a:lnTo>
                    <a:pt x="15207691" y="19050"/>
                  </a:lnTo>
                  <a:lnTo>
                    <a:pt x="15207691" y="28575"/>
                  </a:lnTo>
                  <a:lnTo>
                    <a:pt x="15217216" y="28575"/>
                  </a:lnTo>
                  <a:lnTo>
                    <a:pt x="15217216" y="19050"/>
                  </a:lnTo>
                  <a:close/>
                </a:path>
                <a:path w="16262350" h="2857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28575">
                  <a:moveTo>
                    <a:pt x="16261804" y="19050"/>
                  </a:moveTo>
                  <a:lnTo>
                    <a:pt x="16252279" y="19050"/>
                  </a:lnTo>
                  <a:lnTo>
                    <a:pt x="16252279" y="28575"/>
                  </a:lnTo>
                  <a:lnTo>
                    <a:pt x="16261804" y="28575"/>
                  </a:lnTo>
                  <a:lnTo>
                    <a:pt x="16261804" y="1905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997493" y="5324425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8" name="object 178"/>
          <p:cNvSpPr txBox="1">
            <a:spLocks noGrp="1"/>
          </p:cNvSpPr>
          <p:nvPr>
            <p:ph type="title"/>
          </p:nvPr>
        </p:nvSpPr>
        <p:spPr>
          <a:xfrm>
            <a:off x="1016000" y="609510"/>
            <a:ext cx="3393440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0"/>
              <a:t>Veículos</a:t>
            </a:r>
            <a:r>
              <a:rPr dirty="0" spc="-120"/>
              <a:t> e</a:t>
            </a:r>
            <a:r>
              <a:rPr dirty="0" spc="-70"/>
              <a:t> </a:t>
            </a:r>
            <a:r>
              <a:rPr dirty="0" spc="-10"/>
              <a:t>Combustível</a:t>
            </a:r>
          </a:p>
        </p:txBody>
      </p:sp>
      <p:sp>
        <p:nvSpPr>
          <p:cNvPr id="179" name="object 179" descr=""/>
          <p:cNvSpPr txBox="1"/>
          <p:nvPr/>
        </p:nvSpPr>
        <p:spPr>
          <a:xfrm>
            <a:off x="984793" y="1990045"/>
            <a:ext cx="789114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Evolução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indicadores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(2015-</a:t>
            </a:r>
            <a:r>
              <a:rPr dirty="0" sz="2600" spc="-10">
                <a:latin typeface="Arial MT"/>
                <a:cs typeface="Arial MT"/>
              </a:rPr>
              <a:t>2023)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180" name="object 180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11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71"/>
                  </a:moveTo>
                  <a:lnTo>
                    <a:pt x="1662188" y="773988"/>
                  </a:lnTo>
                  <a:lnTo>
                    <a:pt x="1658010" y="725855"/>
                  </a:lnTo>
                  <a:lnTo>
                    <a:pt x="1651127" y="678548"/>
                  </a:lnTo>
                  <a:lnTo>
                    <a:pt x="1641640" y="632142"/>
                  </a:lnTo>
                  <a:lnTo>
                    <a:pt x="1629600" y="586701"/>
                  </a:lnTo>
                  <a:lnTo>
                    <a:pt x="1615109" y="542328"/>
                  </a:lnTo>
                  <a:lnTo>
                    <a:pt x="1598244" y="499084"/>
                  </a:lnTo>
                  <a:lnTo>
                    <a:pt x="1579067" y="457060"/>
                  </a:lnTo>
                  <a:lnTo>
                    <a:pt x="1557655" y="416318"/>
                  </a:lnTo>
                  <a:lnTo>
                    <a:pt x="1534109" y="376948"/>
                  </a:lnTo>
                  <a:lnTo>
                    <a:pt x="1508480" y="339013"/>
                  </a:lnTo>
                  <a:lnTo>
                    <a:pt x="1480870" y="302615"/>
                  </a:lnTo>
                  <a:lnTo>
                    <a:pt x="1451343" y="267804"/>
                  </a:lnTo>
                  <a:lnTo>
                    <a:pt x="1419974" y="234683"/>
                  </a:lnTo>
                  <a:lnTo>
                    <a:pt x="1386852" y="203327"/>
                  </a:lnTo>
                  <a:lnTo>
                    <a:pt x="1352054" y="173799"/>
                  </a:lnTo>
                  <a:lnTo>
                    <a:pt x="1315656" y="146189"/>
                  </a:lnTo>
                  <a:lnTo>
                    <a:pt x="1277721" y="120561"/>
                  </a:lnTo>
                  <a:lnTo>
                    <a:pt x="1238351" y="97015"/>
                  </a:lnTo>
                  <a:lnTo>
                    <a:pt x="1197610" y="75603"/>
                  </a:lnTo>
                  <a:lnTo>
                    <a:pt x="1155573" y="56426"/>
                  </a:lnTo>
                  <a:lnTo>
                    <a:pt x="1112329" y="39547"/>
                  </a:lnTo>
                  <a:lnTo>
                    <a:pt x="1067955" y="25057"/>
                  </a:lnTo>
                  <a:lnTo>
                    <a:pt x="1022527" y="13030"/>
                  </a:lnTo>
                  <a:lnTo>
                    <a:pt x="976122" y="3530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71"/>
                  </a:lnTo>
                  <a:lnTo>
                    <a:pt x="0" y="822871"/>
                  </a:lnTo>
                  <a:lnTo>
                    <a:pt x="1422" y="871740"/>
                  </a:lnTo>
                  <a:lnTo>
                    <a:pt x="5600" y="919873"/>
                  </a:lnTo>
                  <a:lnTo>
                    <a:pt x="12484" y="967181"/>
                  </a:lnTo>
                  <a:lnTo>
                    <a:pt x="21971" y="1013587"/>
                  </a:lnTo>
                  <a:lnTo>
                    <a:pt x="34010" y="1059014"/>
                  </a:lnTo>
                  <a:lnTo>
                    <a:pt x="48501" y="1103388"/>
                  </a:lnTo>
                  <a:lnTo>
                    <a:pt x="65366" y="1146632"/>
                  </a:lnTo>
                  <a:lnTo>
                    <a:pt x="84556" y="1188669"/>
                  </a:lnTo>
                  <a:lnTo>
                    <a:pt x="105956" y="1229410"/>
                  </a:lnTo>
                  <a:lnTo>
                    <a:pt x="129501" y="1268780"/>
                  </a:lnTo>
                  <a:lnTo>
                    <a:pt x="155130" y="1306703"/>
                  </a:lnTo>
                  <a:lnTo>
                    <a:pt x="182740" y="1343113"/>
                  </a:lnTo>
                  <a:lnTo>
                    <a:pt x="212267" y="1377911"/>
                  </a:lnTo>
                  <a:lnTo>
                    <a:pt x="243636" y="1411033"/>
                  </a:lnTo>
                  <a:lnTo>
                    <a:pt x="276758" y="1442389"/>
                  </a:lnTo>
                  <a:lnTo>
                    <a:pt x="311556" y="1471930"/>
                  </a:lnTo>
                  <a:lnTo>
                    <a:pt x="347954" y="1499539"/>
                  </a:lnTo>
                  <a:lnTo>
                    <a:pt x="385889" y="1525155"/>
                  </a:lnTo>
                  <a:lnTo>
                    <a:pt x="425259" y="1548714"/>
                  </a:lnTo>
                  <a:lnTo>
                    <a:pt x="466001" y="1570113"/>
                  </a:lnTo>
                  <a:lnTo>
                    <a:pt x="508025" y="1589290"/>
                  </a:lnTo>
                  <a:lnTo>
                    <a:pt x="551268" y="1606169"/>
                  </a:lnTo>
                  <a:lnTo>
                    <a:pt x="595642" y="1620659"/>
                  </a:lnTo>
                  <a:lnTo>
                    <a:pt x="641083" y="1632699"/>
                  </a:lnTo>
                  <a:lnTo>
                    <a:pt x="687489" y="1642186"/>
                  </a:lnTo>
                  <a:lnTo>
                    <a:pt x="734796" y="1649069"/>
                  </a:lnTo>
                  <a:lnTo>
                    <a:pt x="782929" y="1653247"/>
                  </a:lnTo>
                  <a:lnTo>
                    <a:pt x="831799" y="1654657"/>
                  </a:lnTo>
                  <a:lnTo>
                    <a:pt x="880668" y="1653247"/>
                  </a:lnTo>
                  <a:lnTo>
                    <a:pt x="928801" y="1649069"/>
                  </a:lnTo>
                  <a:lnTo>
                    <a:pt x="976122" y="1642186"/>
                  </a:lnTo>
                  <a:lnTo>
                    <a:pt x="1022527" y="1632699"/>
                  </a:lnTo>
                  <a:lnTo>
                    <a:pt x="1067955" y="1620659"/>
                  </a:lnTo>
                  <a:lnTo>
                    <a:pt x="1112329" y="1606169"/>
                  </a:lnTo>
                  <a:lnTo>
                    <a:pt x="1155573" y="1589290"/>
                  </a:lnTo>
                  <a:lnTo>
                    <a:pt x="1197610" y="1570113"/>
                  </a:lnTo>
                  <a:lnTo>
                    <a:pt x="1238351" y="1548714"/>
                  </a:lnTo>
                  <a:lnTo>
                    <a:pt x="1277721" y="1525155"/>
                  </a:lnTo>
                  <a:lnTo>
                    <a:pt x="1315656" y="1499539"/>
                  </a:lnTo>
                  <a:lnTo>
                    <a:pt x="1352054" y="1471930"/>
                  </a:lnTo>
                  <a:lnTo>
                    <a:pt x="1386852" y="1442389"/>
                  </a:lnTo>
                  <a:lnTo>
                    <a:pt x="1419974" y="1411033"/>
                  </a:lnTo>
                  <a:lnTo>
                    <a:pt x="1451343" y="1377911"/>
                  </a:lnTo>
                  <a:lnTo>
                    <a:pt x="1480870" y="1343113"/>
                  </a:lnTo>
                  <a:lnTo>
                    <a:pt x="1508480" y="1306703"/>
                  </a:lnTo>
                  <a:lnTo>
                    <a:pt x="1534109" y="1268780"/>
                  </a:lnTo>
                  <a:lnTo>
                    <a:pt x="1557655" y="1229410"/>
                  </a:lnTo>
                  <a:lnTo>
                    <a:pt x="1579067" y="1188669"/>
                  </a:lnTo>
                  <a:lnTo>
                    <a:pt x="1598244" y="1146632"/>
                  </a:lnTo>
                  <a:lnTo>
                    <a:pt x="1615109" y="1103388"/>
                  </a:lnTo>
                  <a:lnTo>
                    <a:pt x="1629600" y="1059014"/>
                  </a:lnTo>
                  <a:lnTo>
                    <a:pt x="1641640" y="1013587"/>
                  </a:lnTo>
                  <a:lnTo>
                    <a:pt x="1651127" y="967181"/>
                  </a:lnTo>
                  <a:lnTo>
                    <a:pt x="1658010" y="919873"/>
                  </a:lnTo>
                  <a:lnTo>
                    <a:pt x="1662188" y="871740"/>
                  </a:lnTo>
                  <a:lnTo>
                    <a:pt x="1663611" y="822871"/>
                  </a:lnTo>
                  <a:close/>
                </a:path>
                <a:path w="3318509" h="1654810">
                  <a:moveTo>
                    <a:pt x="3318408" y="827341"/>
                  </a:moveTo>
                  <a:lnTo>
                    <a:pt x="2491079" y="0"/>
                  </a:lnTo>
                  <a:lnTo>
                    <a:pt x="1663750" y="827341"/>
                  </a:lnTo>
                  <a:lnTo>
                    <a:pt x="2491079" y="1654670"/>
                  </a:lnTo>
                  <a:lnTo>
                    <a:pt x="3318408" y="827341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24086"/>
          <a:ext cx="16338550" cy="1177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833754"/>
                <a:gridCol w="210184"/>
                <a:gridCol w="833754"/>
                <a:gridCol w="210184"/>
                <a:gridCol w="833754"/>
                <a:gridCol w="210184"/>
                <a:gridCol w="833754"/>
                <a:gridCol w="210184"/>
                <a:gridCol w="833754"/>
                <a:gridCol w="210184"/>
                <a:gridCol w="833754"/>
                <a:gridCol w="210184"/>
                <a:gridCol w="833755"/>
                <a:gridCol w="210184"/>
                <a:gridCol w="833755"/>
                <a:gridCol w="210184"/>
                <a:gridCol w="1043940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GCV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6508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agenciamento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transporte terrestre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7493" y="4138561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etanol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993177" y="3848049"/>
          <a:ext cx="16346805" cy="1638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4350"/>
                <a:gridCol w="577850"/>
                <a:gridCol w="633730"/>
                <a:gridCol w="2703830"/>
                <a:gridCol w="1155699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9019"/>
              </a:tblGrid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gasolina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29.985,00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20.383,40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25.036,30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20.929,50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24.137,50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5.983,00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3.729,50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17.193,00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9.761,60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diesel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7.404,00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6.742,10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6.306,40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5.606,80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6.320,30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1.859,70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2.808,00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4.031,40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8.744,50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CRAG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476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gasolina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etanol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por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Litros/Veículo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999,5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617,7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834,5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697,7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804,6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199,4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143,4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491,2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976,2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5019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CRD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diesel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Litros/Veículo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822,7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749,1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788,3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560,7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702,3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206,6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312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366,5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874,5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997493" y="5529211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GC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123.780,30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109.694,08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122.907,45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119.483,72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134.629,64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34.583,24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35.090,92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118.793,92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149.569,37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3" name="object 13" descr=""/>
          <p:cNvGrpSpPr/>
          <p:nvPr/>
        </p:nvGrpSpPr>
        <p:grpSpPr>
          <a:xfrm>
            <a:off x="997493" y="5814961"/>
            <a:ext cx="16262350" cy="19050"/>
            <a:chOff x="997493" y="5814961"/>
            <a:chExt cx="16262350" cy="19050"/>
          </a:xfrm>
        </p:grpSpPr>
        <p:sp>
          <p:nvSpPr>
            <p:cNvPr id="14" name="object 14" descr=""/>
            <p:cNvSpPr/>
            <p:nvPr/>
          </p:nvSpPr>
          <p:spPr>
            <a:xfrm>
              <a:off x="997483" y="5814973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952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952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952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952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952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952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952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952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952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952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952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952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997493" y="5829249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1016000" y="609510"/>
            <a:ext cx="339344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50">
                <a:solidFill>
                  <a:srgbClr val="FFFFFF"/>
                </a:solidFill>
                <a:latin typeface="Arial MT"/>
                <a:cs typeface="Arial MT"/>
              </a:rPr>
              <a:t>Veículos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 e</a:t>
            </a:r>
            <a:r>
              <a:rPr dirty="0" sz="2600" spc="-7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Combustível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84793" y="1990045"/>
            <a:ext cx="789114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Evolução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indicadores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(2015-</a:t>
            </a:r>
            <a:r>
              <a:rPr dirty="0" sz="2600" spc="-10">
                <a:latin typeface="Arial MT"/>
                <a:cs typeface="Arial MT"/>
              </a:rPr>
              <a:t>2023)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7600950" y="957154"/>
            <a:ext cx="9648825" cy="8373109"/>
          </a:xfrm>
          <a:custGeom>
            <a:avLst/>
            <a:gdLst/>
            <a:ahLst/>
            <a:cxnLst/>
            <a:rect l="l" t="t" r="r" b="b"/>
            <a:pathLst>
              <a:path w="9648825" h="8373109">
                <a:moveTo>
                  <a:pt x="9172575" y="8372688"/>
                </a:moveTo>
                <a:lnTo>
                  <a:pt x="485775" y="8372688"/>
                </a:lnTo>
                <a:lnTo>
                  <a:pt x="437762" y="8370311"/>
                </a:lnTo>
                <a:lnTo>
                  <a:pt x="390562" y="8363268"/>
                </a:lnTo>
                <a:lnTo>
                  <a:pt x="344494" y="8351690"/>
                </a:lnTo>
                <a:lnTo>
                  <a:pt x="299877" y="8335711"/>
                </a:lnTo>
                <a:lnTo>
                  <a:pt x="257028" y="8315461"/>
                </a:lnTo>
                <a:lnTo>
                  <a:pt x="216266" y="8291072"/>
                </a:lnTo>
                <a:lnTo>
                  <a:pt x="177911" y="8262678"/>
                </a:lnTo>
                <a:lnTo>
                  <a:pt x="142280" y="8230408"/>
                </a:lnTo>
                <a:lnTo>
                  <a:pt x="110011" y="8194777"/>
                </a:lnTo>
                <a:lnTo>
                  <a:pt x="81616" y="8156421"/>
                </a:lnTo>
                <a:lnTo>
                  <a:pt x="57227" y="8115660"/>
                </a:lnTo>
                <a:lnTo>
                  <a:pt x="36977" y="8072811"/>
                </a:lnTo>
                <a:lnTo>
                  <a:pt x="20997" y="8028193"/>
                </a:lnTo>
                <a:lnTo>
                  <a:pt x="9420" y="7982125"/>
                </a:lnTo>
                <a:lnTo>
                  <a:pt x="2377" y="7934926"/>
                </a:lnTo>
                <a:lnTo>
                  <a:pt x="0" y="7886913"/>
                </a:lnTo>
                <a:lnTo>
                  <a:pt x="0" y="485775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7"/>
                </a:lnTo>
                <a:lnTo>
                  <a:pt x="57227" y="257028"/>
                </a:lnTo>
                <a:lnTo>
                  <a:pt x="81616" y="216266"/>
                </a:lnTo>
                <a:lnTo>
                  <a:pt x="110011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8" y="57227"/>
                </a:lnTo>
                <a:lnTo>
                  <a:pt x="299877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5" y="0"/>
                </a:lnTo>
                <a:lnTo>
                  <a:pt x="9172575" y="0"/>
                </a:lnTo>
                <a:lnTo>
                  <a:pt x="9220588" y="2377"/>
                </a:lnTo>
                <a:lnTo>
                  <a:pt x="9267787" y="9420"/>
                </a:lnTo>
                <a:lnTo>
                  <a:pt x="9313855" y="20997"/>
                </a:lnTo>
                <a:lnTo>
                  <a:pt x="9358473" y="36977"/>
                </a:lnTo>
                <a:lnTo>
                  <a:pt x="9401322" y="57227"/>
                </a:lnTo>
                <a:lnTo>
                  <a:pt x="9442083" y="81615"/>
                </a:lnTo>
                <a:lnTo>
                  <a:pt x="9480439" y="110010"/>
                </a:lnTo>
                <a:lnTo>
                  <a:pt x="9516070" y="142280"/>
                </a:lnTo>
                <a:lnTo>
                  <a:pt x="9548339" y="177911"/>
                </a:lnTo>
                <a:lnTo>
                  <a:pt x="9576734" y="216266"/>
                </a:lnTo>
                <a:lnTo>
                  <a:pt x="9601123" y="257028"/>
                </a:lnTo>
                <a:lnTo>
                  <a:pt x="9621373" y="299877"/>
                </a:lnTo>
                <a:lnTo>
                  <a:pt x="9637352" y="344494"/>
                </a:lnTo>
                <a:lnTo>
                  <a:pt x="9648215" y="387717"/>
                </a:lnTo>
                <a:lnTo>
                  <a:pt x="9648215" y="7984970"/>
                </a:lnTo>
                <a:lnTo>
                  <a:pt x="9637352" y="8028193"/>
                </a:lnTo>
                <a:lnTo>
                  <a:pt x="9621373" y="8072811"/>
                </a:lnTo>
                <a:lnTo>
                  <a:pt x="9601123" y="8115660"/>
                </a:lnTo>
                <a:lnTo>
                  <a:pt x="9576734" y="8156421"/>
                </a:lnTo>
                <a:lnTo>
                  <a:pt x="9548339" y="8194777"/>
                </a:lnTo>
                <a:lnTo>
                  <a:pt x="9516070" y="8230408"/>
                </a:lnTo>
                <a:lnTo>
                  <a:pt x="9480439" y="8262678"/>
                </a:lnTo>
                <a:lnTo>
                  <a:pt x="9442083" y="8291072"/>
                </a:lnTo>
                <a:lnTo>
                  <a:pt x="9401322" y="8315461"/>
                </a:lnTo>
                <a:lnTo>
                  <a:pt x="9358473" y="8335711"/>
                </a:lnTo>
                <a:lnTo>
                  <a:pt x="9313855" y="8351690"/>
                </a:lnTo>
                <a:lnTo>
                  <a:pt x="9267787" y="8363268"/>
                </a:lnTo>
                <a:lnTo>
                  <a:pt x="9220588" y="8370311"/>
                </a:lnTo>
                <a:lnTo>
                  <a:pt x="9172575" y="8372688"/>
                </a:lnTo>
                <a:close/>
              </a:path>
            </a:pathLst>
          </a:custGeom>
          <a:solidFill>
            <a:srgbClr val="E7E8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016000" y="4112604"/>
            <a:ext cx="4403090" cy="197231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55">
                <a:solidFill>
                  <a:srgbClr val="FFFFFF"/>
                </a:solidFill>
                <a:latin typeface="Arial MT"/>
                <a:cs typeface="Arial MT"/>
              </a:rPr>
              <a:t>Veículos</a:t>
            </a:r>
            <a:r>
              <a:rPr dirty="0" sz="6400" spc="-2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375">
                <a:solidFill>
                  <a:srgbClr val="FFFFFF"/>
                </a:solidFill>
                <a:latin typeface="Arial MT"/>
                <a:cs typeface="Arial MT"/>
              </a:rPr>
              <a:t>e </a:t>
            </a:r>
            <a:r>
              <a:rPr dirty="0" sz="6400" spc="-114">
                <a:solidFill>
                  <a:srgbClr val="FFFFFF"/>
                </a:solidFill>
                <a:latin typeface="Arial MT"/>
                <a:cs typeface="Arial MT"/>
              </a:rPr>
              <a:t>Combustível</a:t>
            </a:r>
            <a:endParaRPr sz="64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282327" y="1711325"/>
            <a:ext cx="387159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45" b="1">
                <a:solidFill>
                  <a:srgbClr val="000000"/>
                </a:solidFill>
                <a:latin typeface="Arial"/>
                <a:cs typeface="Arial"/>
              </a:rPr>
              <a:t>ANÁLISE</a:t>
            </a:r>
            <a:r>
              <a:rPr dirty="0" sz="2400" spc="-65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90" b="1">
                <a:solidFill>
                  <a:srgbClr val="000000"/>
                </a:solidFill>
                <a:latin typeface="Arial"/>
                <a:cs typeface="Arial"/>
              </a:rPr>
              <a:t>DO</a:t>
            </a:r>
            <a:r>
              <a:rPr dirty="0" sz="2400" spc="-6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95" b="1">
                <a:solidFill>
                  <a:srgbClr val="000000"/>
                </a:solidFill>
                <a:latin typeface="Arial"/>
                <a:cs typeface="Arial"/>
              </a:rPr>
              <a:t>DESEMPENHO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282327" y="2390838"/>
            <a:ext cx="8430895" cy="5816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140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consumo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60">
                <a:latin typeface="Arial MT"/>
                <a:cs typeface="Arial MT"/>
              </a:rPr>
              <a:t> diesel </a:t>
            </a:r>
            <a:r>
              <a:rPr dirty="0" sz="2000" spc="-45">
                <a:latin typeface="Arial MT"/>
                <a:cs typeface="Arial MT"/>
              </a:rPr>
              <a:t>ultrapassou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meta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estipulada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razão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demandas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transportes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da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Presidência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equipe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100">
                <a:latin typeface="Arial MT"/>
                <a:cs typeface="Arial MT"/>
              </a:rPr>
              <a:t>ações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realizadas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no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interior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do </a:t>
            </a:r>
            <a:r>
              <a:rPr dirty="0" sz="2000" spc="-45">
                <a:latin typeface="Arial MT"/>
                <a:cs typeface="Arial MT"/>
              </a:rPr>
              <a:t>Estado,</a:t>
            </a:r>
            <a:r>
              <a:rPr dirty="0" sz="2000" spc="-95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especialmente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no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projeto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IntegraTRT.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135">
                <a:latin typeface="Arial MT"/>
                <a:cs typeface="Arial MT"/>
              </a:rPr>
              <a:t>Os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deslocamentos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equipes </a:t>
            </a:r>
            <a:r>
              <a:rPr dirty="0" sz="2000" spc="-20">
                <a:latin typeface="Arial MT"/>
                <a:cs typeface="Arial MT"/>
              </a:rPr>
              <a:t>para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interior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foram</a:t>
            </a:r>
            <a:r>
              <a:rPr dirty="0" sz="2000" spc="-55">
                <a:latin typeface="Arial MT"/>
                <a:cs typeface="Arial MT"/>
              </a:rPr>
              <a:t> realizados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70">
                <a:latin typeface="Arial MT"/>
                <a:cs typeface="Arial MT"/>
              </a:rPr>
              <a:t>vans,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que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utilizam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óleo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diesel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como </a:t>
            </a:r>
            <a:r>
              <a:rPr dirty="0" sz="2000" spc="-35">
                <a:latin typeface="Arial MT"/>
                <a:cs typeface="Arial MT"/>
              </a:rPr>
              <a:t>combustível.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Além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disso,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entre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junho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novembro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2023,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houve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um </a:t>
            </a:r>
            <a:r>
              <a:rPr dirty="0" sz="2000" spc="-35">
                <a:latin typeface="Arial MT"/>
                <a:cs typeface="Arial MT"/>
              </a:rPr>
              <a:t>aumento</a:t>
            </a:r>
            <a:r>
              <a:rPr dirty="0" sz="2000" spc="-10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médio</a:t>
            </a:r>
            <a:r>
              <a:rPr dirty="0" sz="2000" spc="-10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70">
                <a:latin typeface="Arial MT"/>
                <a:cs typeface="Arial MT"/>
              </a:rPr>
              <a:t>23% </a:t>
            </a:r>
            <a:r>
              <a:rPr dirty="0" sz="2000">
                <a:latin typeface="Arial MT"/>
                <a:cs typeface="Arial MT"/>
              </a:rPr>
              <a:t>no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valor</a:t>
            </a:r>
            <a:r>
              <a:rPr dirty="0" sz="2000" spc="-9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DieselS10,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utilizado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parte</a:t>
            </a:r>
            <a:r>
              <a:rPr dirty="0" sz="2000" spc="-9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dos </a:t>
            </a:r>
            <a:r>
              <a:rPr dirty="0" sz="2000" spc="-65">
                <a:latin typeface="Arial MT"/>
                <a:cs typeface="Arial MT"/>
              </a:rPr>
              <a:t>veículos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da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frota.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spc="-90">
                <a:latin typeface="Arial MT"/>
                <a:cs typeface="Arial MT"/>
              </a:rPr>
              <a:t>Para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atingir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spc="-155">
                <a:latin typeface="Arial MT"/>
                <a:cs typeface="Arial MT"/>
              </a:rPr>
              <a:t>as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metas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propostas,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planeja-</a:t>
            </a:r>
            <a:r>
              <a:rPr dirty="0" sz="2000" spc="-150">
                <a:latin typeface="Arial MT"/>
                <a:cs typeface="Arial MT"/>
              </a:rPr>
              <a:t>se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incentivar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uso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11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veículos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com</a:t>
            </a:r>
            <a:r>
              <a:rPr dirty="0" sz="2000" spc="-9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outras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fontes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energia,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especialmente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95">
                <a:latin typeface="Arial MT"/>
                <a:cs typeface="Arial MT"/>
              </a:rPr>
              <a:t>os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veículos</a:t>
            </a:r>
            <a:r>
              <a:rPr dirty="0" sz="2000" spc="50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híbridos.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00">
              <a:latin typeface="Arial MT"/>
              <a:cs typeface="Arial MT"/>
            </a:endParaRPr>
          </a:p>
          <a:p>
            <a:pPr marL="12700" marR="323215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Arial MT"/>
                <a:cs typeface="Arial MT"/>
              </a:rPr>
              <a:t>A</a:t>
            </a:r>
            <a:r>
              <a:rPr dirty="0" sz="2000" spc="-12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respeito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45">
                <a:latin typeface="Arial MT"/>
                <a:cs typeface="Arial MT"/>
              </a:rPr>
              <a:t>não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cumprimento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da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meta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95">
                <a:latin typeface="Arial MT"/>
                <a:cs typeface="Arial MT"/>
              </a:rPr>
              <a:t>gastos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com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manutenção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de </a:t>
            </a:r>
            <a:r>
              <a:rPr dirty="0" sz="2000" spc="-55">
                <a:latin typeface="Arial MT"/>
                <a:cs typeface="Arial MT"/>
              </a:rPr>
              <a:t>veículos,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alguns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fatores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explicam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aumento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135">
                <a:latin typeface="Arial MT"/>
                <a:cs typeface="Arial MT"/>
              </a:rPr>
              <a:t>desses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gastos: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(a)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seguro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da </a:t>
            </a:r>
            <a:r>
              <a:rPr dirty="0" sz="2000">
                <a:latin typeface="Arial MT"/>
                <a:cs typeface="Arial MT"/>
              </a:rPr>
              <a:t>frota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que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foi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recentemente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renovada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gerou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prêmios de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85">
                <a:latin typeface="Arial MT"/>
                <a:cs typeface="Arial MT"/>
              </a:rPr>
              <a:t>seguros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mais </a:t>
            </a:r>
            <a:r>
              <a:rPr dirty="0" sz="2000" spc="-60">
                <a:latin typeface="Arial MT"/>
                <a:cs typeface="Arial MT"/>
              </a:rPr>
              <a:t>elevados;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90">
                <a:latin typeface="Arial MT"/>
                <a:cs typeface="Arial MT"/>
              </a:rPr>
              <a:t>(b)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80">
                <a:latin typeface="Arial MT"/>
                <a:cs typeface="Arial MT"/>
              </a:rPr>
              <a:t>elevada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quilometragem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percorrida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2023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aumentou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os </a:t>
            </a:r>
            <a:r>
              <a:rPr dirty="0" sz="2000" spc="-95">
                <a:latin typeface="Arial MT"/>
                <a:cs typeface="Arial MT"/>
              </a:rPr>
              <a:t>gastos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com</a:t>
            </a:r>
            <a:r>
              <a:rPr dirty="0" sz="2000" spc="-9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manutenção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(troca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55">
                <a:latin typeface="Arial MT"/>
                <a:cs typeface="Arial MT"/>
              </a:rPr>
              <a:t> pneus, </a:t>
            </a:r>
            <a:r>
              <a:rPr dirty="0" sz="2000" spc="-70">
                <a:latin typeface="Arial MT"/>
                <a:cs typeface="Arial MT"/>
              </a:rPr>
              <a:t>revisões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,etc.);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100">
                <a:latin typeface="Arial MT"/>
                <a:cs typeface="Arial MT"/>
              </a:rPr>
              <a:t>(c)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considerável número</a:t>
            </a:r>
            <a:r>
              <a:rPr dirty="0" sz="2000" spc="-13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105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acidentes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transito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envolvendo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95">
                <a:latin typeface="Arial MT"/>
                <a:cs typeface="Arial MT"/>
              </a:rPr>
              <a:t>os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veículos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9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Tribunal </a:t>
            </a:r>
            <a:r>
              <a:rPr dirty="0" sz="2000" spc="-50">
                <a:latin typeface="Arial MT"/>
                <a:cs typeface="Arial MT"/>
              </a:rPr>
              <a:t>demandou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pagamento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franquias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seguro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elevou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valor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da </a:t>
            </a:r>
            <a:r>
              <a:rPr dirty="0" sz="2000" spc="-55">
                <a:latin typeface="Arial MT"/>
                <a:cs typeface="Arial MT"/>
              </a:rPr>
              <a:t>renovação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114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seguro;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85">
                <a:latin typeface="Arial MT"/>
                <a:cs typeface="Arial MT"/>
              </a:rPr>
              <a:t>(d)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com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85">
                <a:latin typeface="Arial MT"/>
                <a:cs typeface="Arial MT"/>
              </a:rPr>
              <a:t>elevação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preço</a:t>
            </a:r>
            <a:r>
              <a:rPr dirty="0" sz="2000" spc="-60">
                <a:latin typeface="Arial MT"/>
                <a:cs typeface="Arial MT"/>
              </a:rPr>
              <a:t> dos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combustíveis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os </a:t>
            </a:r>
            <a:r>
              <a:rPr dirty="0" sz="2000" spc="-40">
                <a:latin typeface="Arial MT"/>
                <a:cs typeface="Arial MT"/>
              </a:rPr>
              <a:t>preços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peças,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pneus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85">
                <a:latin typeface="Arial MT"/>
                <a:cs typeface="Arial MT"/>
              </a:rPr>
              <a:t>acessórios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tiveram</a:t>
            </a:r>
            <a:r>
              <a:rPr dirty="0" sz="2000" spc="-55">
                <a:latin typeface="Arial MT"/>
                <a:cs typeface="Arial MT"/>
              </a:rPr>
              <a:t> aumentos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correspondentes.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7" name="object 7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81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68"/>
                  </a:lnTo>
                  <a:lnTo>
                    <a:pt x="8128190" y="186385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17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85"/>
                  </a:lnTo>
                  <a:lnTo>
                    <a:pt x="8759850" y="214668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81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17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73C35E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112604"/>
            <a:ext cx="4896485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390" b="1">
                <a:latin typeface="Arial"/>
                <a:cs typeface="Arial"/>
              </a:rPr>
              <a:t>Aquisições</a:t>
            </a:r>
            <a:r>
              <a:rPr dirty="0" sz="6400" spc="-204" b="1">
                <a:latin typeface="Arial"/>
                <a:cs typeface="Arial"/>
              </a:rPr>
              <a:t> </a:t>
            </a:r>
            <a:r>
              <a:rPr dirty="0" sz="6400" spc="-50" b="1">
                <a:latin typeface="Arial"/>
                <a:cs typeface="Arial"/>
              </a:rPr>
              <a:t>e </a:t>
            </a:r>
            <a:r>
              <a:rPr dirty="0" sz="6400" spc="-225" b="1">
                <a:latin typeface="Arial"/>
                <a:cs typeface="Arial"/>
              </a:rPr>
              <a:t>Contratações</a:t>
            </a:r>
            <a:endParaRPr sz="64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BE8B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5927788" y="1502106"/>
              <a:ext cx="1035685" cy="525145"/>
            </a:xfrm>
            <a:custGeom>
              <a:avLst/>
              <a:gdLst/>
              <a:ahLst/>
              <a:cxnLst/>
              <a:rect l="l" t="t" r="r" b="b"/>
              <a:pathLst>
                <a:path w="1035684" h="525144">
                  <a:moveTo>
                    <a:pt x="840495" y="524647"/>
                  </a:moveTo>
                  <a:lnTo>
                    <a:pt x="754839" y="524647"/>
                  </a:lnTo>
                  <a:lnTo>
                    <a:pt x="718598" y="516105"/>
                  </a:lnTo>
                  <a:lnTo>
                    <a:pt x="678410" y="500436"/>
                  </a:lnTo>
                  <a:lnTo>
                    <a:pt x="640517" y="480639"/>
                  </a:lnTo>
                  <a:lnTo>
                    <a:pt x="605228" y="455606"/>
                  </a:lnTo>
                  <a:lnTo>
                    <a:pt x="572438" y="425203"/>
                  </a:lnTo>
                  <a:lnTo>
                    <a:pt x="542040" y="389299"/>
                  </a:lnTo>
                  <a:lnTo>
                    <a:pt x="513928" y="347760"/>
                  </a:lnTo>
                  <a:lnTo>
                    <a:pt x="449013" y="229423"/>
                  </a:lnTo>
                  <a:lnTo>
                    <a:pt x="413160" y="176737"/>
                  </a:lnTo>
                  <a:lnTo>
                    <a:pt x="380287" y="139417"/>
                  </a:lnTo>
                  <a:lnTo>
                    <a:pt x="350242" y="114483"/>
                  </a:lnTo>
                  <a:lnTo>
                    <a:pt x="298036" y="89856"/>
                  </a:lnTo>
                  <a:lnTo>
                    <a:pt x="259307" y="81334"/>
                  </a:lnTo>
                  <a:lnTo>
                    <a:pt x="250696" y="81334"/>
                  </a:lnTo>
                  <a:lnTo>
                    <a:pt x="204647" y="86596"/>
                  </a:lnTo>
                  <a:lnTo>
                    <a:pt x="137787" y="117694"/>
                  </a:lnTo>
                  <a:lnTo>
                    <a:pt x="94728" y="177617"/>
                  </a:lnTo>
                  <a:lnTo>
                    <a:pt x="83964" y="217671"/>
                  </a:lnTo>
                  <a:lnTo>
                    <a:pt x="80375" y="264093"/>
                  </a:lnTo>
                  <a:lnTo>
                    <a:pt x="82274" y="299138"/>
                  </a:lnTo>
                  <a:lnTo>
                    <a:pt x="99348" y="354516"/>
                  </a:lnTo>
                  <a:lnTo>
                    <a:pt x="125766" y="391310"/>
                  </a:lnTo>
                  <a:lnTo>
                    <a:pt x="190474" y="431289"/>
                  </a:lnTo>
                  <a:lnTo>
                    <a:pt x="246868" y="440154"/>
                  </a:lnTo>
                  <a:lnTo>
                    <a:pt x="256915" y="439960"/>
                  </a:lnTo>
                  <a:lnTo>
                    <a:pt x="298852" y="433456"/>
                  </a:lnTo>
                  <a:lnTo>
                    <a:pt x="335856" y="416233"/>
                  </a:lnTo>
                  <a:lnTo>
                    <a:pt x="304280" y="387527"/>
                  </a:lnTo>
                  <a:lnTo>
                    <a:pt x="302366" y="385614"/>
                  </a:lnTo>
                  <a:lnTo>
                    <a:pt x="301409" y="383700"/>
                  </a:lnTo>
                  <a:lnTo>
                    <a:pt x="301409" y="378916"/>
                  </a:lnTo>
                  <a:lnTo>
                    <a:pt x="302366" y="376045"/>
                  </a:lnTo>
                  <a:lnTo>
                    <a:pt x="304280" y="374131"/>
                  </a:lnTo>
                  <a:lnTo>
                    <a:pt x="305236" y="372218"/>
                  </a:lnTo>
                  <a:lnTo>
                    <a:pt x="307150" y="371261"/>
                  </a:lnTo>
                  <a:lnTo>
                    <a:pt x="311934" y="371261"/>
                  </a:lnTo>
                  <a:lnTo>
                    <a:pt x="464074" y="329159"/>
                  </a:lnTo>
                  <a:lnTo>
                    <a:pt x="466945" y="329159"/>
                  </a:lnTo>
                  <a:lnTo>
                    <a:pt x="468859" y="330116"/>
                  </a:lnTo>
                  <a:lnTo>
                    <a:pt x="472686" y="333943"/>
                  </a:lnTo>
                  <a:lnTo>
                    <a:pt x="473643" y="335857"/>
                  </a:lnTo>
                  <a:lnTo>
                    <a:pt x="473643" y="340641"/>
                  </a:lnTo>
                  <a:lnTo>
                    <a:pt x="448765" y="496609"/>
                  </a:lnTo>
                  <a:lnTo>
                    <a:pt x="449722" y="498523"/>
                  </a:lnTo>
                  <a:lnTo>
                    <a:pt x="448765" y="500436"/>
                  </a:lnTo>
                  <a:lnTo>
                    <a:pt x="443024" y="506177"/>
                  </a:lnTo>
                  <a:lnTo>
                    <a:pt x="437282" y="506177"/>
                  </a:lnTo>
                  <a:lnTo>
                    <a:pt x="433455" y="503307"/>
                  </a:lnTo>
                  <a:lnTo>
                    <a:pt x="400922" y="473644"/>
                  </a:lnTo>
                  <a:lnTo>
                    <a:pt x="372500" y="491959"/>
                  </a:lnTo>
                  <a:lnTo>
                    <a:pt x="323551" y="512801"/>
                  </a:lnTo>
                  <a:lnTo>
                    <a:pt x="275693" y="521965"/>
                  </a:lnTo>
                  <a:lnTo>
                    <a:pt x="247825" y="523401"/>
                  </a:lnTo>
                  <a:lnTo>
                    <a:pt x="180302" y="514667"/>
                  </a:lnTo>
                  <a:lnTo>
                    <a:pt x="126970" y="493486"/>
                  </a:lnTo>
                  <a:lnTo>
                    <a:pt x="87785" y="467390"/>
                  </a:lnTo>
                  <a:lnTo>
                    <a:pt x="51670" y="430586"/>
                  </a:lnTo>
                  <a:lnTo>
                    <a:pt x="27853" y="394091"/>
                  </a:lnTo>
                  <a:lnTo>
                    <a:pt x="11841" y="356071"/>
                  </a:lnTo>
                  <a:lnTo>
                    <a:pt x="2825" y="313924"/>
                  </a:lnTo>
                  <a:lnTo>
                    <a:pt x="0" y="265050"/>
                  </a:lnTo>
                  <a:lnTo>
                    <a:pt x="5396" y="202188"/>
                  </a:lnTo>
                  <a:lnTo>
                    <a:pt x="19749" y="150717"/>
                  </a:lnTo>
                  <a:lnTo>
                    <a:pt x="40302" y="109626"/>
                  </a:lnTo>
                  <a:lnTo>
                    <a:pt x="64300" y="77904"/>
                  </a:lnTo>
                  <a:lnTo>
                    <a:pt x="134617" y="25836"/>
                  </a:lnTo>
                  <a:lnTo>
                    <a:pt x="179888" y="9330"/>
                  </a:lnTo>
                  <a:lnTo>
                    <a:pt x="220854" y="1795"/>
                  </a:lnTo>
                  <a:lnTo>
                    <a:pt x="253566" y="0"/>
                  </a:lnTo>
                  <a:lnTo>
                    <a:pt x="268457" y="464"/>
                  </a:lnTo>
                  <a:lnTo>
                    <a:pt x="280119" y="1556"/>
                  </a:lnTo>
                  <a:lnTo>
                    <a:pt x="288551" y="2827"/>
                  </a:lnTo>
                  <a:lnTo>
                    <a:pt x="293754" y="3828"/>
                  </a:lnTo>
                  <a:lnTo>
                    <a:pt x="296625" y="4785"/>
                  </a:lnTo>
                  <a:lnTo>
                    <a:pt x="321402" y="10866"/>
                  </a:lnTo>
                  <a:lnTo>
                    <a:pt x="379210" y="34152"/>
                  </a:lnTo>
                  <a:lnTo>
                    <a:pt x="411926" y="55977"/>
                  </a:lnTo>
                  <a:lnTo>
                    <a:pt x="446974" y="87669"/>
                  </a:lnTo>
                  <a:lnTo>
                    <a:pt x="484198" y="131539"/>
                  </a:lnTo>
                  <a:lnTo>
                    <a:pt x="523440" y="189896"/>
                  </a:lnTo>
                  <a:lnTo>
                    <a:pt x="564544" y="265050"/>
                  </a:lnTo>
                  <a:lnTo>
                    <a:pt x="597537" y="322469"/>
                  </a:lnTo>
                  <a:lnTo>
                    <a:pt x="630299" y="364547"/>
                  </a:lnTo>
                  <a:lnTo>
                    <a:pt x="661684" y="394087"/>
                  </a:lnTo>
                  <a:lnTo>
                    <a:pt x="690543" y="413891"/>
                  </a:lnTo>
                  <a:lnTo>
                    <a:pt x="715727" y="426758"/>
                  </a:lnTo>
                  <a:lnTo>
                    <a:pt x="718598" y="428672"/>
                  </a:lnTo>
                  <a:lnTo>
                    <a:pt x="724997" y="432066"/>
                  </a:lnTo>
                  <a:lnTo>
                    <a:pt x="742519" y="438599"/>
                  </a:lnTo>
                  <a:lnTo>
                    <a:pt x="768653" y="444954"/>
                  </a:lnTo>
                  <a:lnTo>
                    <a:pt x="800887" y="447809"/>
                  </a:lnTo>
                  <a:lnTo>
                    <a:pt x="815061" y="447256"/>
                  </a:lnTo>
                  <a:lnTo>
                    <a:pt x="855428" y="438241"/>
                  </a:lnTo>
                  <a:lnTo>
                    <a:pt x="889800" y="420374"/>
                  </a:lnTo>
                  <a:lnTo>
                    <a:pt x="921571" y="388604"/>
                  </a:lnTo>
                  <a:lnTo>
                    <a:pt x="944909" y="339072"/>
                  </a:lnTo>
                  <a:lnTo>
                    <a:pt x="953984" y="267920"/>
                  </a:lnTo>
                  <a:lnTo>
                    <a:pt x="950381" y="221647"/>
                  </a:lnTo>
                  <a:lnTo>
                    <a:pt x="939512" y="181923"/>
                  </a:lnTo>
                  <a:lnTo>
                    <a:pt x="895616" y="122478"/>
                  </a:lnTo>
                  <a:lnTo>
                    <a:pt x="861244" y="102115"/>
                  </a:lnTo>
                  <a:lnTo>
                    <a:pt x="798600" y="86148"/>
                  </a:lnTo>
                  <a:lnTo>
                    <a:pt x="779837" y="85161"/>
                  </a:lnTo>
                  <a:lnTo>
                    <a:pt x="771225" y="85161"/>
                  </a:lnTo>
                  <a:lnTo>
                    <a:pt x="725774" y="95851"/>
                  </a:lnTo>
                  <a:lnTo>
                    <a:pt x="690131" y="112551"/>
                  </a:lnTo>
                  <a:lnTo>
                    <a:pt x="648389" y="145219"/>
                  </a:lnTo>
                  <a:lnTo>
                    <a:pt x="600905" y="200941"/>
                  </a:lnTo>
                  <a:lnTo>
                    <a:pt x="599948" y="200941"/>
                  </a:lnTo>
                  <a:lnTo>
                    <a:pt x="599948" y="201897"/>
                  </a:lnTo>
                  <a:lnTo>
                    <a:pt x="598991" y="202854"/>
                  </a:lnTo>
                  <a:lnTo>
                    <a:pt x="594207" y="208595"/>
                  </a:lnTo>
                  <a:lnTo>
                    <a:pt x="585595" y="206682"/>
                  </a:lnTo>
                  <a:lnTo>
                    <a:pt x="582724" y="200941"/>
                  </a:lnTo>
                  <a:lnTo>
                    <a:pt x="568372" y="175345"/>
                  </a:lnTo>
                  <a:lnTo>
                    <a:pt x="551148" y="145443"/>
                  </a:lnTo>
                  <a:lnTo>
                    <a:pt x="549234" y="142572"/>
                  </a:lnTo>
                  <a:lnTo>
                    <a:pt x="548278" y="141615"/>
                  </a:lnTo>
                  <a:lnTo>
                    <a:pt x="548278" y="135874"/>
                  </a:lnTo>
                  <a:lnTo>
                    <a:pt x="597116" y="80346"/>
                  </a:lnTo>
                  <a:lnTo>
                    <a:pt x="638681" y="47407"/>
                  </a:lnTo>
                  <a:lnTo>
                    <a:pt x="676114" y="26732"/>
                  </a:lnTo>
                  <a:lnTo>
                    <a:pt x="739649" y="6699"/>
                  </a:lnTo>
                  <a:lnTo>
                    <a:pt x="779837" y="2871"/>
                  </a:lnTo>
                  <a:lnTo>
                    <a:pt x="809634" y="4396"/>
                  </a:lnTo>
                  <a:lnTo>
                    <a:pt x="851003" y="11483"/>
                  </a:lnTo>
                  <a:lnTo>
                    <a:pt x="898651" y="27899"/>
                  </a:lnTo>
                  <a:lnTo>
                    <a:pt x="947286" y="57412"/>
                  </a:lnTo>
                  <a:lnTo>
                    <a:pt x="996874" y="112251"/>
                  </a:lnTo>
                  <a:lnTo>
                    <a:pt x="1017420" y="152761"/>
                  </a:lnTo>
                  <a:lnTo>
                    <a:pt x="1031214" y="203099"/>
                  </a:lnTo>
                  <a:lnTo>
                    <a:pt x="1035317" y="264093"/>
                  </a:lnTo>
                  <a:lnTo>
                    <a:pt x="1029300" y="331502"/>
                  </a:lnTo>
                  <a:lnTo>
                    <a:pt x="1013189" y="386141"/>
                  </a:lnTo>
                  <a:lnTo>
                    <a:pt x="989899" y="429297"/>
                  </a:lnTo>
                  <a:lnTo>
                    <a:pt x="962339" y="462260"/>
                  </a:lnTo>
                  <a:lnTo>
                    <a:pt x="906066" y="502760"/>
                  </a:lnTo>
                  <a:lnTo>
                    <a:pt x="862754" y="519708"/>
                  </a:lnTo>
                  <a:lnTo>
                    <a:pt x="841793" y="524477"/>
                  </a:lnTo>
                  <a:lnTo>
                    <a:pt x="840495" y="5246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7" name="object 7" descr=""/>
            <p:cNvSpPr/>
            <p:nvPr/>
          </p:nvSpPr>
          <p:spPr>
            <a:xfrm>
              <a:off x="0" y="8595693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6"/>
                  </a:moveTo>
                  <a:lnTo>
                    <a:pt x="0" y="1691306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6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81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68"/>
                  </a:lnTo>
                  <a:lnTo>
                    <a:pt x="8128190" y="186385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17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85"/>
                  </a:lnTo>
                  <a:lnTo>
                    <a:pt x="8759850" y="214668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81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17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821948" y="9121154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676400"/>
          </a:xfrm>
          <a:custGeom>
            <a:avLst/>
            <a:gdLst/>
            <a:ahLst/>
            <a:cxnLst/>
            <a:rect l="l" t="t" r="r" b="b"/>
            <a:pathLst>
              <a:path w="18288000" h="1676400">
                <a:moveTo>
                  <a:pt x="18287998" y="1676399"/>
                </a:moveTo>
                <a:lnTo>
                  <a:pt x="0" y="16763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6763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226413" y="2231706"/>
            <a:ext cx="3138170" cy="618490"/>
          </a:xfrm>
          <a:custGeom>
            <a:avLst/>
            <a:gdLst/>
            <a:ahLst/>
            <a:cxnLst/>
            <a:rect l="l" t="t" r="r" b="b"/>
            <a:pathLst>
              <a:path w="3138170" h="618489">
                <a:moveTo>
                  <a:pt x="3137801" y="310527"/>
                </a:moveTo>
                <a:lnTo>
                  <a:pt x="3137738" y="309664"/>
                </a:lnTo>
                <a:lnTo>
                  <a:pt x="3134449" y="264795"/>
                </a:lnTo>
                <a:lnTo>
                  <a:pt x="3124670" y="221094"/>
                </a:lnTo>
                <a:lnTo>
                  <a:pt x="3108985" y="179920"/>
                </a:lnTo>
                <a:lnTo>
                  <a:pt x="3087852" y="141757"/>
                </a:lnTo>
                <a:lnTo>
                  <a:pt x="3061766" y="107086"/>
                </a:lnTo>
                <a:lnTo>
                  <a:pt x="3031198" y="76403"/>
                </a:lnTo>
                <a:lnTo>
                  <a:pt x="2996641" y="50203"/>
                </a:lnTo>
                <a:lnTo>
                  <a:pt x="2958579" y="28968"/>
                </a:lnTo>
                <a:lnTo>
                  <a:pt x="2917279" y="13119"/>
                </a:lnTo>
                <a:lnTo>
                  <a:pt x="2917139" y="13119"/>
                </a:lnTo>
                <a:lnTo>
                  <a:pt x="2873743" y="3352"/>
                </a:lnTo>
                <a:lnTo>
                  <a:pt x="2873565" y="3352"/>
                </a:lnTo>
                <a:lnTo>
                  <a:pt x="2839783" y="863"/>
                </a:lnTo>
                <a:lnTo>
                  <a:pt x="2828125" y="0"/>
                </a:lnTo>
                <a:lnTo>
                  <a:pt x="2579382" y="0"/>
                </a:lnTo>
                <a:lnTo>
                  <a:pt x="2579382" y="863"/>
                </a:lnTo>
                <a:lnTo>
                  <a:pt x="619366" y="863"/>
                </a:lnTo>
                <a:lnTo>
                  <a:pt x="619366" y="0"/>
                </a:lnTo>
                <a:lnTo>
                  <a:pt x="309676" y="0"/>
                </a:lnTo>
                <a:lnTo>
                  <a:pt x="263969" y="3352"/>
                </a:lnTo>
                <a:lnTo>
                  <a:pt x="220332" y="13119"/>
                </a:lnTo>
                <a:lnTo>
                  <a:pt x="179235" y="28816"/>
                </a:lnTo>
                <a:lnTo>
                  <a:pt x="141160" y="49949"/>
                </a:lnTo>
                <a:lnTo>
                  <a:pt x="106603" y="76034"/>
                </a:lnTo>
                <a:lnTo>
                  <a:pt x="76034" y="106591"/>
                </a:lnTo>
                <a:lnTo>
                  <a:pt x="49949" y="141147"/>
                </a:lnTo>
                <a:lnTo>
                  <a:pt x="28816" y="179222"/>
                </a:lnTo>
                <a:lnTo>
                  <a:pt x="13131" y="220306"/>
                </a:lnTo>
                <a:lnTo>
                  <a:pt x="3365" y="263956"/>
                </a:lnTo>
                <a:lnTo>
                  <a:pt x="0" y="309664"/>
                </a:lnTo>
                <a:lnTo>
                  <a:pt x="63" y="310527"/>
                </a:lnTo>
                <a:lnTo>
                  <a:pt x="3365" y="355371"/>
                </a:lnTo>
                <a:lnTo>
                  <a:pt x="13131" y="399021"/>
                </a:lnTo>
                <a:lnTo>
                  <a:pt x="28816" y="440118"/>
                </a:lnTo>
                <a:lnTo>
                  <a:pt x="49949" y="478180"/>
                </a:lnTo>
                <a:lnTo>
                  <a:pt x="76034" y="512737"/>
                </a:lnTo>
                <a:lnTo>
                  <a:pt x="106603" y="543293"/>
                </a:lnTo>
                <a:lnTo>
                  <a:pt x="141160" y="569391"/>
                </a:lnTo>
                <a:lnTo>
                  <a:pt x="179235" y="590511"/>
                </a:lnTo>
                <a:lnTo>
                  <a:pt x="220522" y="606285"/>
                </a:lnTo>
                <a:lnTo>
                  <a:pt x="220662" y="606285"/>
                </a:lnTo>
                <a:lnTo>
                  <a:pt x="264058" y="615988"/>
                </a:lnTo>
                <a:lnTo>
                  <a:pt x="264248" y="615988"/>
                </a:lnTo>
                <a:lnTo>
                  <a:pt x="297954" y="618477"/>
                </a:lnTo>
                <a:lnTo>
                  <a:pt x="2839923" y="618477"/>
                </a:lnTo>
                <a:lnTo>
                  <a:pt x="2917482" y="606285"/>
                </a:lnTo>
                <a:lnTo>
                  <a:pt x="2958579" y="590677"/>
                </a:lnTo>
                <a:lnTo>
                  <a:pt x="2996641" y="569645"/>
                </a:lnTo>
                <a:lnTo>
                  <a:pt x="3031198" y="543674"/>
                </a:lnTo>
                <a:lnTo>
                  <a:pt x="3061766" y="513232"/>
                </a:lnTo>
                <a:lnTo>
                  <a:pt x="3087852" y="478790"/>
                </a:lnTo>
                <a:lnTo>
                  <a:pt x="3108985" y="440817"/>
                </a:lnTo>
                <a:lnTo>
                  <a:pt x="3124670" y="399808"/>
                </a:lnTo>
                <a:lnTo>
                  <a:pt x="3134449" y="356209"/>
                </a:lnTo>
                <a:lnTo>
                  <a:pt x="3134499" y="355371"/>
                </a:lnTo>
                <a:lnTo>
                  <a:pt x="3137801" y="310527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37986" y="2275172"/>
            <a:ext cx="2315210" cy="4597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50" spc="-114"/>
              <a:t>INTRODUÇÃO</a:t>
            </a:r>
            <a:endParaRPr sz="2850"/>
          </a:p>
        </p:txBody>
      </p:sp>
      <p:grpSp>
        <p:nvGrpSpPr>
          <p:cNvPr id="5" name="object 5" descr=""/>
          <p:cNvGrpSpPr/>
          <p:nvPr/>
        </p:nvGrpSpPr>
        <p:grpSpPr>
          <a:xfrm>
            <a:off x="9168475" y="0"/>
            <a:ext cx="9119870" cy="1694180"/>
            <a:chOff x="9168475" y="0"/>
            <a:chExt cx="9119870" cy="1694180"/>
          </a:xfrm>
        </p:grpSpPr>
        <p:sp>
          <p:nvSpPr>
            <p:cNvPr id="6" name="object 6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405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97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61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97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405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61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97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4145564" y="29962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9168475" y="17990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0826483" y="11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71"/>
                  </a:moveTo>
                  <a:lnTo>
                    <a:pt x="1662188" y="773988"/>
                  </a:lnTo>
                  <a:lnTo>
                    <a:pt x="1658010" y="725855"/>
                  </a:lnTo>
                  <a:lnTo>
                    <a:pt x="1651127" y="678548"/>
                  </a:lnTo>
                  <a:lnTo>
                    <a:pt x="1641640" y="632142"/>
                  </a:lnTo>
                  <a:lnTo>
                    <a:pt x="1629600" y="586701"/>
                  </a:lnTo>
                  <a:lnTo>
                    <a:pt x="1615109" y="542328"/>
                  </a:lnTo>
                  <a:lnTo>
                    <a:pt x="1598244" y="499084"/>
                  </a:lnTo>
                  <a:lnTo>
                    <a:pt x="1579067" y="457060"/>
                  </a:lnTo>
                  <a:lnTo>
                    <a:pt x="1557655" y="416318"/>
                  </a:lnTo>
                  <a:lnTo>
                    <a:pt x="1534109" y="376936"/>
                  </a:lnTo>
                  <a:lnTo>
                    <a:pt x="1508480" y="339013"/>
                  </a:lnTo>
                  <a:lnTo>
                    <a:pt x="1480870" y="302615"/>
                  </a:lnTo>
                  <a:lnTo>
                    <a:pt x="1451343" y="267804"/>
                  </a:lnTo>
                  <a:lnTo>
                    <a:pt x="1419974" y="234683"/>
                  </a:lnTo>
                  <a:lnTo>
                    <a:pt x="1386852" y="203327"/>
                  </a:lnTo>
                  <a:lnTo>
                    <a:pt x="1352054" y="173799"/>
                  </a:lnTo>
                  <a:lnTo>
                    <a:pt x="1315656" y="146177"/>
                  </a:lnTo>
                  <a:lnTo>
                    <a:pt x="1277721" y="120561"/>
                  </a:lnTo>
                  <a:lnTo>
                    <a:pt x="1238351" y="97002"/>
                  </a:lnTo>
                  <a:lnTo>
                    <a:pt x="1197610" y="75603"/>
                  </a:lnTo>
                  <a:lnTo>
                    <a:pt x="1155573" y="56426"/>
                  </a:lnTo>
                  <a:lnTo>
                    <a:pt x="1112329" y="39547"/>
                  </a:lnTo>
                  <a:lnTo>
                    <a:pt x="1067955" y="25057"/>
                  </a:lnTo>
                  <a:lnTo>
                    <a:pt x="1022527" y="13030"/>
                  </a:lnTo>
                  <a:lnTo>
                    <a:pt x="976122" y="3530"/>
                  </a:lnTo>
                  <a:lnTo>
                    <a:pt x="951776" y="0"/>
                  </a:lnTo>
                  <a:lnTo>
                    <a:pt x="831799" y="0"/>
                  </a:lnTo>
                  <a:lnTo>
                    <a:pt x="831799" y="822871"/>
                  </a:lnTo>
                  <a:lnTo>
                    <a:pt x="0" y="822871"/>
                  </a:lnTo>
                  <a:lnTo>
                    <a:pt x="1422" y="871740"/>
                  </a:lnTo>
                  <a:lnTo>
                    <a:pt x="5600" y="919873"/>
                  </a:lnTo>
                  <a:lnTo>
                    <a:pt x="12484" y="967181"/>
                  </a:lnTo>
                  <a:lnTo>
                    <a:pt x="21971" y="1013587"/>
                  </a:lnTo>
                  <a:lnTo>
                    <a:pt x="34010" y="1059014"/>
                  </a:lnTo>
                  <a:lnTo>
                    <a:pt x="48501" y="1103388"/>
                  </a:lnTo>
                  <a:lnTo>
                    <a:pt x="65366" y="1146632"/>
                  </a:lnTo>
                  <a:lnTo>
                    <a:pt x="84556" y="1188669"/>
                  </a:lnTo>
                  <a:lnTo>
                    <a:pt x="105956" y="1229410"/>
                  </a:lnTo>
                  <a:lnTo>
                    <a:pt x="129501" y="1268780"/>
                  </a:lnTo>
                  <a:lnTo>
                    <a:pt x="155130" y="1306703"/>
                  </a:lnTo>
                  <a:lnTo>
                    <a:pt x="182740" y="1343101"/>
                  </a:lnTo>
                  <a:lnTo>
                    <a:pt x="212267" y="1377911"/>
                  </a:lnTo>
                  <a:lnTo>
                    <a:pt x="243636" y="1411033"/>
                  </a:lnTo>
                  <a:lnTo>
                    <a:pt x="276758" y="1442389"/>
                  </a:lnTo>
                  <a:lnTo>
                    <a:pt x="311556" y="1471917"/>
                  </a:lnTo>
                  <a:lnTo>
                    <a:pt x="347954" y="1499539"/>
                  </a:lnTo>
                  <a:lnTo>
                    <a:pt x="385889" y="1525155"/>
                  </a:lnTo>
                  <a:lnTo>
                    <a:pt x="425259" y="1548714"/>
                  </a:lnTo>
                  <a:lnTo>
                    <a:pt x="466001" y="1570113"/>
                  </a:lnTo>
                  <a:lnTo>
                    <a:pt x="508025" y="1589290"/>
                  </a:lnTo>
                  <a:lnTo>
                    <a:pt x="551268" y="1606169"/>
                  </a:lnTo>
                  <a:lnTo>
                    <a:pt x="595642" y="1620659"/>
                  </a:lnTo>
                  <a:lnTo>
                    <a:pt x="641083" y="1632686"/>
                  </a:lnTo>
                  <a:lnTo>
                    <a:pt x="687489" y="1642186"/>
                  </a:lnTo>
                  <a:lnTo>
                    <a:pt x="734796" y="1649056"/>
                  </a:lnTo>
                  <a:lnTo>
                    <a:pt x="782929" y="1653247"/>
                  </a:lnTo>
                  <a:lnTo>
                    <a:pt x="831799" y="1654657"/>
                  </a:lnTo>
                  <a:lnTo>
                    <a:pt x="880668" y="1653247"/>
                  </a:lnTo>
                  <a:lnTo>
                    <a:pt x="928801" y="1649056"/>
                  </a:lnTo>
                  <a:lnTo>
                    <a:pt x="976122" y="1642186"/>
                  </a:lnTo>
                  <a:lnTo>
                    <a:pt x="1022527" y="1632686"/>
                  </a:lnTo>
                  <a:lnTo>
                    <a:pt x="1067955" y="1620659"/>
                  </a:lnTo>
                  <a:lnTo>
                    <a:pt x="1112329" y="1606169"/>
                  </a:lnTo>
                  <a:lnTo>
                    <a:pt x="1155573" y="1589290"/>
                  </a:lnTo>
                  <a:lnTo>
                    <a:pt x="1197610" y="1570113"/>
                  </a:lnTo>
                  <a:lnTo>
                    <a:pt x="1238351" y="1548714"/>
                  </a:lnTo>
                  <a:lnTo>
                    <a:pt x="1277721" y="1525155"/>
                  </a:lnTo>
                  <a:lnTo>
                    <a:pt x="1315656" y="1499539"/>
                  </a:lnTo>
                  <a:lnTo>
                    <a:pt x="1352054" y="1471917"/>
                  </a:lnTo>
                  <a:lnTo>
                    <a:pt x="1386852" y="1442389"/>
                  </a:lnTo>
                  <a:lnTo>
                    <a:pt x="1419974" y="1411033"/>
                  </a:lnTo>
                  <a:lnTo>
                    <a:pt x="1451343" y="1377911"/>
                  </a:lnTo>
                  <a:lnTo>
                    <a:pt x="1480870" y="1343101"/>
                  </a:lnTo>
                  <a:lnTo>
                    <a:pt x="1508480" y="1306703"/>
                  </a:lnTo>
                  <a:lnTo>
                    <a:pt x="1534109" y="1268780"/>
                  </a:lnTo>
                  <a:lnTo>
                    <a:pt x="1557655" y="1229410"/>
                  </a:lnTo>
                  <a:lnTo>
                    <a:pt x="1579067" y="1188669"/>
                  </a:lnTo>
                  <a:lnTo>
                    <a:pt x="1598244" y="1146632"/>
                  </a:lnTo>
                  <a:lnTo>
                    <a:pt x="1615109" y="1103388"/>
                  </a:lnTo>
                  <a:lnTo>
                    <a:pt x="1629600" y="1059014"/>
                  </a:lnTo>
                  <a:lnTo>
                    <a:pt x="1641640" y="1013587"/>
                  </a:lnTo>
                  <a:lnTo>
                    <a:pt x="1651127" y="967181"/>
                  </a:lnTo>
                  <a:lnTo>
                    <a:pt x="1658010" y="919873"/>
                  </a:lnTo>
                  <a:lnTo>
                    <a:pt x="1662188" y="871740"/>
                  </a:lnTo>
                  <a:lnTo>
                    <a:pt x="1663611" y="822871"/>
                  </a:lnTo>
                  <a:close/>
                </a:path>
                <a:path w="3318509" h="1654810">
                  <a:moveTo>
                    <a:pt x="3318408" y="827341"/>
                  </a:moveTo>
                  <a:lnTo>
                    <a:pt x="2491079" y="0"/>
                  </a:lnTo>
                  <a:lnTo>
                    <a:pt x="1663750" y="827341"/>
                  </a:lnTo>
                  <a:lnTo>
                    <a:pt x="2491079" y="1654670"/>
                  </a:lnTo>
                  <a:lnTo>
                    <a:pt x="3318408" y="827341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dirty="0"/>
              <a:t>O</a:t>
            </a:r>
            <a:r>
              <a:rPr dirty="0" spc="-110"/>
              <a:t> </a:t>
            </a:r>
            <a:r>
              <a:rPr dirty="0" spc="-90"/>
              <a:t>Plano</a:t>
            </a:r>
            <a:r>
              <a:rPr dirty="0" spc="-70"/>
              <a:t> </a:t>
            </a:r>
            <a:r>
              <a:rPr dirty="0" spc="-45"/>
              <a:t>de</a:t>
            </a:r>
            <a:r>
              <a:rPr dirty="0" spc="-75"/>
              <a:t> </a:t>
            </a:r>
            <a:r>
              <a:rPr dirty="0" spc="-85"/>
              <a:t>Logística</a:t>
            </a:r>
            <a:r>
              <a:rPr dirty="0" spc="-75"/>
              <a:t> </a:t>
            </a:r>
            <a:r>
              <a:rPr dirty="0" spc="-85"/>
              <a:t>Sustentável</a:t>
            </a:r>
            <a:r>
              <a:rPr dirty="0" spc="-70"/>
              <a:t> </a:t>
            </a:r>
            <a:r>
              <a:rPr dirty="0" spc="-229"/>
              <a:t>(PLS)</a:t>
            </a:r>
            <a:r>
              <a:rPr dirty="0" spc="-40"/>
              <a:t> </a:t>
            </a:r>
            <a:r>
              <a:rPr dirty="0"/>
              <a:t>do</a:t>
            </a:r>
            <a:r>
              <a:rPr dirty="0" spc="-75"/>
              <a:t> </a:t>
            </a:r>
            <a:r>
              <a:rPr dirty="0" spc="-90"/>
              <a:t>TRT4</a:t>
            </a:r>
            <a:r>
              <a:rPr dirty="0" spc="-70"/>
              <a:t> </a:t>
            </a:r>
            <a:r>
              <a:rPr dirty="0" spc="-50"/>
              <a:t>é </a:t>
            </a:r>
            <a:r>
              <a:rPr dirty="0" spc="-40"/>
              <a:t>elaborado</a:t>
            </a:r>
            <a:r>
              <a:rPr dirty="0" spc="-130"/>
              <a:t> </a:t>
            </a:r>
            <a:r>
              <a:rPr dirty="0" spc="-150"/>
              <a:t>e</a:t>
            </a:r>
            <a:r>
              <a:rPr dirty="0" spc="-40"/>
              <a:t> </a:t>
            </a:r>
            <a:r>
              <a:rPr dirty="0" spc="-70"/>
              <a:t>executado</a:t>
            </a:r>
            <a:r>
              <a:rPr dirty="0" spc="-85"/>
              <a:t> </a:t>
            </a:r>
            <a:r>
              <a:rPr dirty="0" spc="-50"/>
              <a:t>pela</a:t>
            </a:r>
            <a:r>
              <a:rPr dirty="0" spc="-80"/>
              <a:t> </a:t>
            </a:r>
            <a:r>
              <a:rPr dirty="0" spc="-75"/>
              <a:t>Divisão</a:t>
            </a:r>
            <a:r>
              <a:rPr dirty="0" spc="-85"/>
              <a:t> </a:t>
            </a:r>
            <a:r>
              <a:rPr dirty="0" spc="-25"/>
              <a:t>de </a:t>
            </a:r>
            <a:r>
              <a:rPr dirty="0" spc="-55"/>
              <a:t>Sustentabilidade,</a:t>
            </a:r>
            <a:r>
              <a:rPr dirty="0" spc="-105"/>
              <a:t> </a:t>
            </a:r>
            <a:r>
              <a:rPr dirty="0" spc="-65"/>
              <a:t>Acessibilidade</a:t>
            </a:r>
            <a:r>
              <a:rPr dirty="0" spc="-70"/>
              <a:t> </a:t>
            </a:r>
            <a:r>
              <a:rPr dirty="0" spc="-150"/>
              <a:t>e</a:t>
            </a:r>
            <a:r>
              <a:rPr dirty="0" spc="-40"/>
              <a:t> </a:t>
            </a:r>
            <a:r>
              <a:rPr dirty="0" spc="-55"/>
              <a:t>Inclusão</a:t>
            </a:r>
            <a:r>
              <a:rPr dirty="0" spc="-70"/>
              <a:t> </a:t>
            </a:r>
            <a:r>
              <a:rPr dirty="0" spc="-30"/>
              <a:t>(DivSai). </a:t>
            </a:r>
            <a:r>
              <a:rPr dirty="0"/>
              <a:t>A</a:t>
            </a:r>
            <a:r>
              <a:rPr dirty="0" spc="-114"/>
              <a:t> Resolução</a:t>
            </a:r>
            <a:r>
              <a:rPr dirty="0" spc="-70"/>
              <a:t> </a:t>
            </a:r>
            <a:r>
              <a:rPr dirty="0"/>
              <a:t>CNJ</a:t>
            </a:r>
            <a:r>
              <a:rPr dirty="0" spc="-90"/>
              <a:t> </a:t>
            </a:r>
            <a:r>
              <a:rPr dirty="0"/>
              <a:t>no</a:t>
            </a:r>
            <a:r>
              <a:rPr dirty="0" spc="-90"/>
              <a:t> </a:t>
            </a:r>
            <a:r>
              <a:rPr dirty="0" spc="60"/>
              <a:t>400/2021,</a:t>
            </a:r>
            <a:r>
              <a:rPr dirty="0" spc="-90"/>
              <a:t> </a:t>
            </a:r>
            <a:r>
              <a:rPr dirty="0" spc="-45"/>
              <a:t>que</a:t>
            </a:r>
            <a:r>
              <a:rPr dirty="0" spc="-90"/>
              <a:t> </a:t>
            </a:r>
            <a:r>
              <a:rPr dirty="0" spc="-65"/>
              <a:t>dispõe</a:t>
            </a:r>
            <a:r>
              <a:rPr dirty="0" spc="-90"/>
              <a:t> </a:t>
            </a:r>
            <a:r>
              <a:rPr dirty="0" spc="-40"/>
              <a:t>sobre</a:t>
            </a:r>
            <a:r>
              <a:rPr dirty="0" spc="-90"/>
              <a:t> </a:t>
            </a:r>
            <a:r>
              <a:rPr dirty="0" spc="-50"/>
              <a:t>a </a:t>
            </a:r>
            <a:r>
              <a:rPr dirty="0" spc="-10"/>
              <a:t>política</a:t>
            </a:r>
            <a:r>
              <a:rPr dirty="0" spc="-120"/>
              <a:t> </a:t>
            </a:r>
            <a:r>
              <a:rPr dirty="0" spc="-45"/>
              <a:t>de</a:t>
            </a:r>
            <a:r>
              <a:rPr dirty="0" spc="-114"/>
              <a:t> </a:t>
            </a:r>
            <a:r>
              <a:rPr dirty="0" spc="-55"/>
              <a:t>sustentabilidade</a:t>
            </a:r>
            <a:r>
              <a:rPr dirty="0" spc="-120"/>
              <a:t> </a:t>
            </a:r>
            <a:r>
              <a:rPr dirty="0"/>
              <a:t>no</a:t>
            </a:r>
            <a:r>
              <a:rPr dirty="0" spc="-114"/>
              <a:t> </a:t>
            </a:r>
            <a:r>
              <a:rPr dirty="0"/>
              <a:t>âmbito</a:t>
            </a:r>
            <a:r>
              <a:rPr dirty="0" spc="-120"/>
              <a:t> </a:t>
            </a:r>
            <a:r>
              <a:rPr dirty="0"/>
              <a:t>do</a:t>
            </a:r>
            <a:r>
              <a:rPr dirty="0" spc="-114"/>
              <a:t> </a:t>
            </a:r>
            <a:r>
              <a:rPr dirty="0" spc="-10"/>
              <a:t>Poder </a:t>
            </a:r>
            <a:r>
              <a:rPr dirty="0"/>
              <a:t>Judiciário,</a:t>
            </a:r>
            <a:r>
              <a:rPr dirty="0" spc="-90"/>
              <a:t> estabelece</a:t>
            </a:r>
            <a:r>
              <a:rPr dirty="0" spc="-65"/>
              <a:t> </a:t>
            </a:r>
            <a:r>
              <a:rPr dirty="0" spc="-35"/>
              <a:t>em</a:t>
            </a:r>
            <a:r>
              <a:rPr dirty="0" spc="-65"/>
              <a:t> </a:t>
            </a:r>
            <a:r>
              <a:rPr dirty="0" spc="-135"/>
              <a:t>seu</a:t>
            </a:r>
            <a:r>
              <a:rPr dirty="0" spc="-45"/>
              <a:t> </a:t>
            </a:r>
            <a:r>
              <a:rPr dirty="0"/>
              <a:t>artigo</a:t>
            </a:r>
            <a:r>
              <a:rPr dirty="0" spc="-65"/>
              <a:t> </a:t>
            </a:r>
            <a:r>
              <a:rPr dirty="0"/>
              <a:t>10</a:t>
            </a:r>
            <a:r>
              <a:rPr dirty="0" spc="-65"/>
              <a:t> </a:t>
            </a:r>
            <a:r>
              <a:rPr dirty="0" spc="-45"/>
              <a:t>que</a:t>
            </a:r>
            <a:r>
              <a:rPr dirty="0" spc="-65"/>
              <a:t> </a:t>
            </a:r>
            <a:r>
              <a:rPr dirty="0" spc="-25"/>
              <a:t>os </a:t>
            </a:r>
            <a:r>
              <a:rPr dirty="0" spc="-45"/>
              <a:t>resultados</a:t>
            </a:r>
            <a:r>
              <a:rPr dirty="0" spc="-140"/>
              <a:t> </a:t>
            </a:r>
            <a:r>
              <a:rPr dirty="0" spc="-60"/>
              <a:t>apurados</a:t>
            </a:r>
            <a:r>
              <a:rPr dirty="0" spc="-120"/>
              <a:t> </a:t>
            </a:r>
            <a:r>
              <a:rPr dirty="0" spc="-25"/>
              <a:t>relativos</a:t>
            </a:r>
            <a:r>
              <a:rPr dirty="0" spc="-100"/>
              <a:t> </a:t>
            </a:r>
            <a:r>
              <a:rPr dirty="0" spc="-140"/>
              <a:t>aos</a:t>
            </a:r>
            <a:r>
              <a:rPr dirty="0" spc="-40"/>
              <a:t> </a:t>
            </a:r>
            <a:r>
              <a:rPr dirty="0" spc="-45"/>
              <a:t>indicadores</a:t>
            </a:r>
            <a:r>
              <a:rPr dirty="0" spc="-100"/>
              <a:t> </a:t>
            </a:r>
            <a:r>
              <a:rPr dirty="0" spc="-25"/>
              <a:t>de </a:t>
            </a:r>
            <a:r>
              <a:rPr dirty="0" spc="-90"/>
              <a:t>desempenho</a:t>
            </a:r>
            <a:r>
              <a:rPr dirty="0" spc="-95"/>
              <a:t> </a:t>
            </a:r>
            <a:r>
              <a:rPr dirty="0" spc="-150"/>
              <a:t>e</a:t>
            </a:r>
            <a:r>
              <a:rPr dirty="0" spc="-40"/>
              <a:t> </a:t>
            </a:r>
            <a:r>
              <a:rPr dirty="0" spc="-195"/>
              <a:t>às</a:t>
            </a:r>
            <a:r>
              <a:rPr dirty="0" spc="-40"/>
              <a:t> </a:t>
            </a:r>
            <a:r>
              <a:rPr dirty="0" spc="-125"/>
              <a:t>ações</a:t>
            </a:r>
            <a:r>
              <a:rPr dirty="0" spc="-55"/>
              <a:t> </a:t>
            </a:r>
            <a:r>
              <a:rPr dirty="0"/>
              <a:t>do</a:t>
            </a:r>
            <a:r>
              <a:rPr dirty="0" spc="-95"/>
              <a:t> </a:t>
            </a:r>
            <a:r>
              <a:rPr dirty="0" spc="-265"/>
              <a:t>PLS</a:t>
            </a:r>
            <a:r>
              <a:rPr dirty="0" spc="-40"/>
              <a:t> </a:t>
            </a:r>
            <a:r>
              <a:rPr dirty="0" spc="-85"/>
              <a:t>devem</a:t>
            </a:r>
            <a:r>
              <a:rPr dirty="0" spc="-60"/>
              <a:t> </a:t>
            </a:r>
            <a:r>
              <a:rPr dirty="0"/>
              <a:t>compor</a:t>
            </a:r>
            <a:r>
              <a:rPr dirty="0" spc="-60"/>
              <a:t> </a:t>
            </a:r>
            <a:r>
              <a:rPr dirty="0" spc="-50"/>
              <a:t>o </a:t>
            </a:r>
            <a:r>
              <a:rPr dirty="0" spc="-35"/>
              <a:t>Relatório</a:t>
            </a:r>
            <a:r>
              <a:rPr dirty="0" spc="-150"/>
              <a:t> </a:t>
            </a:r>
            <a:r>
              <a:rPr dirty="0" spc="-45"/>
              <a:t>de</a:t>
            </a:r>
            <a:r>
              <a:rPr dirty="0" spc="-125"/>
              <a:t> </a:t>
            </a:r>
            <a:r>
              <a:rPr dirty="0" spc="-90"/>
              <a:t>Desempenho </a:t>
            </a:r>
            <a:r>
              <a:rPr dirty="0"/>
              <a:t>do</a:t>
            </a:r>
            <a:r>
              <a:rPr dirty="0" spc="-95"/>
              <a:t> </a:t>
            </a:r>
            <a:r>
              <a:rPr dirty="0" spc="-190"/>
              <a:t>PLS,</a:t>
            </a:r>
            <a:r>
              <a:rPr dirty="0" spc="-40"/>
              <a:t> </a:t>
            </a:r>
            <a:r>
              <a:rPr dirty="0"/>
              <a:t>o</a:t>
            </a:r>
            <a:r>
              <a:rPr dirty="0" spc="-100"/>
              <a:t> </a:t>
            </a:r>
            <a:r>
              <a:rPr dirty="0" spc="-10"/>
              <a:t>qual</a:t>
            </a:r>
            <a:r>
              <a:rPr dirty="0" spc="-95"/>
              <a:t> </a:t>
            </a:r>
            <a:r>
              <a:rPr dirty="0" spc="-100"/>
              <a:t>deve</a:t>
            </a:r>
            <a:r>
              <a:rPr dirty="0" spc="-80"/>
              <a:t> </a:t>
            </a:r>
            <a:r>
              <a:rPr dirty="0" spc="-25"/>
              <a:t>ser publicado</a:t>
            </a:r>
            <a:r>
              <a:rPr dirty="0" spc="-145"/>
              <a:t> </a:t>
            </a:r>
            <a:r>
              <a:rPr dirty="0"/>
              <a:t>no</a:t>
            </a:r>
            <a:r>
              <a:rPr dirty="0" spc="-140"/>
              <a:t> </a:t>
            </a:r>
            <a:r>
              <a:rPr dirty="0" spc="-20"/>
              <a:t>sítio</a:t>
            </a:r>
            <a:r>
              <a:rPr dirty="0" spc="-140"/>
              <a:t> </a:t>
            </a:r>
            <a:r>
              <a:rPr dirty="0"/>
              <a:t>eletrônico</a:t>
            </a:r>
            <a:r>
              <a:rPr dirty="0" spc="-145"/>
              <a:t> </a:t>
            </a:r>
            <a:r>
              <a:rPr dirty="0"/>
              <a:t>do</a:t>
            </a:r>
            <a:r>
              <a:rPr dirty="0" spc="-140"/>
              <a:t> </a:t>
            </a:r>
            <a:r>
              <a:rPr dirty="0" spc="-35"/>
              <a:t>órgão</a:t>
            </a:r>
            <a:r>
              <a:rPr dirty="0" spc="-140"/>
              <a:t> </a:t>
            </a:r>
            <a:r>
              <a:rPr dirty="0" spc="-50"/>
              <a:t>e </a:t>
            </a:r>
            <a:r>
              <a:rPr dirty="0" spc="-65"/>
              <a:t>encaminhado</a:t>
            </a:r>
            <a:r>
              <a:rPr dirty="0" spc="-105"/>
              <a:t> </a:t>
            </a:r>
            <a:r>
              <a:rPr dirty="0" spc="-75"/>
              <a:t>ao</a:t>
            </a:r>
            <a:r>
              <a:rPr dirty="0" spc="-100"/>
              <a:t> </a:t>
            </a:r>
            <a:r>
              <a:rPr dirty="0"/>
              <a:t>CNJ</a:t>
            </a:r>
            <a:r>
              <a:rPr dirty="0" spc="-105"/>
              <a:t> </a:t>
            </a:r>
            <a:r>
              <a:rPr dirty="0" spc="-25"/>
              <a:t>até</a:t>
            </a:r>
            <a:r>
              <a:rPr dirty="0" spc="-100"/>
              <a:t> </a:t>
            </a:r>
            <a:r>
              <a:rPr dirty="0"/>
              <a:t>o</a:t>
            </a:r>
            <a:r>
              <a:rPr dirty="0" spc="-100"/>
              <a:t> </a:t>
            </a:r>
            <a:r>
              <a:rPr dirty="0" spc="-10"/>
              <a:t>dia</a:t>
            </a:r>
            <a:r>
              <a:rPr dirty="0" spc="-105"/>
              <a:t> </a:t>
            </a:r>
            <a:r>
              <a:rPr dirty="0"/>
              <a:t>28</a:t>
            </a:r>
            <a:r>
              <a:rPr dirty="0" spc="-100"/>
              <a:t> </a:t>
            </a:r>
            <a:r>
              <a:rPr dirty="0" spc="-45"/>
              <a:t>de</a:t>
            </a:r>
            <a:r>
              <a:rPr dirty="0" spc="-100"/>
              <a:t> </a:t>
            </a:r>
            <a:r>
              <a:rPr dirty="0" spc="-10"/>
              <a:t>fevereiro</a:t>
            </a:r>
            <a:r>
              <a:rPr dirty="0" spc="-105"/>
              <a:t> </a:t>
            </a:r>
            <a:r>
              <a:rPr dirty="0" spc="-25"/>
              <a:t>do </a:t>
            </a:r>
            <a:r>
              <a:rPr dirty="0" spc="-60"/>
              <a:t>ano</a:t>
            </a:r>
            <a:r>
              <a:rPr dirty="0" spc="-125"/>
              <a:t> </a:t>
            </a:r>
            <a:r>
              <a:rPr dirty="0"/>
              <a:t>posterior</a:t>
            </a:r>
            <a:r>
              <a:rPr dirty="0" spc="-120"/>
              <a:t> </a:t>
            </a:r>
            <a:r>
              <a:rPr dirty="0" spc="-75"/>
              <a:t>ao</a:t>
            </a:r>
            <a:r>
              <a:rPr dirty="0" spc="-90"/>
              <a:t> </a:t>
            </a:r>
            <a:r>
              <a:rPr dirty="0" spc="-45"/>
              <a:t>que</a:t>
            </a:r>
            <a:r>
              <a:rPr dirty="0" spc="-95"/>
              <a:t> </a:t>
            </a:r>
            <a:r>
              <a:rPr dirty="0" spc="-185"/>
              <a:t>se</a:t>
            </a:r>
            <a:r>
              <a:rPr dirty="0" spc="-40"/>
              <a:t> </a:t>
            </a:r>
            <a:r>
              <a:rPr dirty="0" spc="-10"/>
              <a:t>refere.</a:t>
            </a:r>
          </a:p>
        </p:txBody>
      </p:sp>
      <p:sp>
        <p:nvSpPr>
          <p:cNvPr id="12" name="object 12" descr=""/>
          <p:cNvSpPr/>
          <p:nvPr/>
        </p:nvSpPr>
        <p:spPr>
          <a:xfrm>
            <a:off x="1078289" y="9248775"/>
            <a:ext cx="7762875" cy="9525"/>
          </a:xfrm>
          <a:custGeom>
            <a:avLst/>
            <a:gdLst/>
            <a:ahLst/>
            <a:cxnLst/>
            <a:rect l="l" t="t" r="r" b="b"/>
            <a:pathLst>
              <a:path w="7762875" h="9525">
                <a:moveTo>
                  <a:pt x="7762874" y="9524"/>
                </a:moveTo>
                <a:lnTo>
                  <a:pt x="0" y="9524"/>
                </a:lnTo>
                <a:lnTo>
                  <a:pt x="0" y="0"/>
                </a:lnTo>
                <a:lnTo>
                  <a:pt x="7762874" y="0"/>
                </a:lnTo>
                <a:lnTo>
                  <a:pt x="7762874" y="95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9495711" y="3289577"/>
            <a:ext cx="7618730" cy="459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dirty="0" sz="2600">
                <a:latin typeface="Arial MT"/>
                <a:cs typeface="Arial MT"/>
              </a:rPr>
              <a:t>A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fim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30">
                <a:latin typeface="Arial MT"/>
                <a:cs typeface="Arial MT"/>
              </a:rPr>
              <a:t>atender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tal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70">
                <a:latin typeface="Arial MT"/>
                <a:cs typeface="Arial MT"/>
              </a:rPr>
              <a:t>disposição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150">
                <a:latin typeface="Arial MT"/>
                <a:cs typeface="Arial MT"/>
              </a:rPr>
              <a:t>e</a:t>
            </a:r>
            <a:r>
              <a:rPr dirty="0" sz="2600" spc="-4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colaborar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com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a </a:t>
            </a:r>
            <a:r>
              <a:rPr dirty="0" sz="2600" spc="-10">
                <a:latin typeface="Arial MT"/>
                <a:cs typeface="Arial MT"/>
              </a:rPr>
              <a:t>melhoria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constante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90">
                <a:latin typeface="Arial MT"/>
                <a:cs typeface="Arial MT"/>
              </a:rPr>
              <a:t> desempenho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indicadores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sustentabilidade,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presente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relatório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foi </a:t>
            </a:r>
            <a:r>
              <a:rPr dirty="0" sz="2600" spc="-40">
                <a:latin typeface="Arial MT"/>
                <a:cs typeface="Arial MT"/>
              </a:rPr>
              <a:t>elaborado</a:t>
            </a:r>
            <a:r>
              <a:rPr dirty="0" sz="2600" spc="-145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pela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DivSai,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com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30">
                <a:latin typeface="Arial MT"/>
                <a:cs typeface="Arial MT"/>
              </a:rPr>
              <a:t>apoio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105">
                <a:latin typeface="Arial MT"/>
                <a:cs typeface="Arial MT"/>
              </a:rPr>
              <a:t>áreas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técnicas </a:t>
            </a:r>
            <a:r>
              <a:rPr dirty="0" sz="2600" spc="-70">
                <a:latin typeface="Arial MT"/>
                <a:cs typeface="Arial MT"/>
              </a:rPr>
              <a:t>envolvidas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 spc="-140">
                <a:latin typeface="Arial MT"/>
                <a:cs typeface="Arial MT"/>
              </a:rPr>
              <a:t>nas</a:t>
            </a:r>
            <a:r>
              <a:rPr dirty="0" sz="2600" spc="-40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metas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175">
                <a:latin typeface="Arial MT"/>
                <a:cs typeface="Arial MT"/>
              </a:rPr>
              <a:t>PLS.</a:t>
            </a:r>
            <a:r>
              <a:rPr dirty="0" sz="2600" spc="-40">
                <a:latin typeface="Arial MT"/>
                <a:cs typeface="Arial MT"/>
              </a:rPr>
              <a:t> </a:t>
            </a:r>
            <a:r>
              <a:rPr dirty="0" sz="2600" spc="-100">
                <a:latin typeface="Arial MT"/>
                <a:cs typeface="Arial MT"/>
              </a:rPr>
              <a:t>Na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sequência,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serão </a:t>
            </a:r>
            <a:r>
              <a:rPr dirty="0" sz="2600" spc="-75">
                <a:latin typeface="Arial MT"/>
                <a:cs typeface="Arial MT"/>
              </a:rPr>
              <a:t>apresentados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todos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os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indicadores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55">
                <a:latin typeface="Arial MT"/>
                <a:cs typeface="Arial MT"/>
              </a:rPr>
              <a:t>da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mencionada </a:t>
            </a:r>
            <a:r>
              <a:rPr dirty="0" sz="2600" spc="-114">
                <a:latin typeface="Arial MT"/>
                <a:cs typeface="Arial MT"/>
              </a:rPr>
              <a:t>Resolução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150">
                <a:latin typeface="Arial MT"/>
                <a:cs typeface="Arial MT"/>
              </a:rPr>
              <a:t>e</a:t>
            </a:r>
            <a:r>
              <a:rPr dirty="0" sz="2600" spc="-4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80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obtido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pelo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TRT4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em </a:t>
            </a:r>
            <a:r>
              <a:rPr dirty="0" sz="2600">
                <a:latin typeface="Arial MT"/>
                <a:cs typeface="Arial MT"/>
              </a:rPr>
              <a:t>2022.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35">
                <a:latin typeface="Arial MT"/>
                <a:cs typeface="Arial MT"/>
              </a:rPr>
              <a:t>Relatório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150">
                <a:latin typeface="Arial MT"/>
                <a:cs typeface="Arial MT"/>
              </a:rPr>
              <a:t>é</a:t>
            </a:r>
            <a:r>
              <a:rPr dirty="0" sz="2600" spc="-4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validado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150">
                <a:latin typeface="Arial MT"/>
                <a:cs typeface="Arial MT"/>
              </a:rPr>
              <a:t>e</a:t>
            </a:r>
            <a:r>
              <a:rPr dirty="0" sz="2600" spc="-40">
                <a:latin typeface="Arial MT"/>
                <a:cs typeface="Arial MT"/>
              </a:rPr>
              <a:t> </a:t>
            </a:r>
            <a:r>
              <a:rPr dirty="0" sz="2600" spc="-55">
                <a:latin typeface="Arial MT"/>
                <a:cs typeface="Arial MT"/>
              </a:rPr>
              <a:t>aprovado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pelo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Comitê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Patrimônio,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85">
                <a:latin typeface="Arial MT"/>
                <a:cs typeface="Arial MT"/>
              </a:rPr>
              <a:t>Logística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150">
                <a:latin typeface="Arial MT"/>
                <a:cs typeface="Arial MT"/>
              </a:rPr>
              <a:t>e</a:t>
            </a:r>
            <a:r>
              <a:rPr dirty="0" sz="2600" spc="-40">
                <a:latin typeface="Arial MT"/>
                <a:cs typeface="Arial MT"/>
              </a:rPr>
              <a:t> </a:t>
            </a:r>
            <a:r>
              <a:rPr dirty="0" sz="2600" spc="-55">
                <a:latin typeface="Arial MT"/>
                <a:cs typeface="Arial MT"/>
              </a:rPr>
              <a:t>Sustentabilidade,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que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150">
                <a:latin typeface="Arial MT"/>
                <a:cs typeface="Arial MT"/>
              </a:rPr>
              <a:t>é</a:t>
            </a:r>
            <a:r>
              <a:rPr dirty="0" sz="2600" spc="-40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o </a:t>
            </a:r>
            <a:r>
              <a:rPr dirty="0" sz="2600" spc="-10">
                <a:latin typeface="Arial MT"/>
                <a:cs typeface="Arial MT"/>
              </a:rPr>
              <a:t>Comitê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 spc="-30">
                <a:latin typeface="Arial MT"/>
                <a:cs typeface="Arial MT"/>
              </a:rPr>
              <a:t>Gestor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PLS.</a:t>
            </a:r>
            <a:endParaRPr sz="2600">
              <a:latin typeface="Arial MT"/>
              <a:cs typeface="Arial MT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535953"/>
            <a:ext cx="4448174" cy="752474"/>
          </a:xfrm>
          <a:prstGeom prst="rect">
            <a:avLst/>
          </a:prstGeom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97493" y="2563665"/>
          <a:ext cx="16306800" cy="2151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3170"/>
                <a:gridCol w="6734175"/>
                <a:gridCol w="1905000"/>
                <a:gridCol w="1904999"/>
                <a:gridCol w="1905000"/>
              </a:tblGrid>
              <a:tr h="666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GRUPO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5545455" marR="210185" indent="-3532504">
                        <a:lnSpc>
                          <a:spcPct val="112500"/>
                        </a:lnSpc>
                        <a:spcBef>
                          <a:spcPts val="484"/>
                        </a:spcBef>
                        <a:tabLst>
                          <a:tab pos="5337175" algn="l"/>
                        </a:tabLst>
                      </a:pPr>
                      <a:r>
                        <a:rPr dirty="0" baseline="-37037" sz="2250" spc="-1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INDICADOR</a:t>
                      </a:r>
                      <a:r>
                        <a:rPr dirty="0" baseline="-37037" sz="225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1500" spc="-1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19050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5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REALIZADO</a:t>
                      </a:r>
                      <a:r>
                        <a:rPr dirty="0" sz="1500" spc="-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STATUS</a:t>
                      </a:r>
                      <a:r>
                        <a:rPr dirty="0" sz="1500" spc="-7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-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5549265" algn="l"/>
                        </a:tabLst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16.1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contratações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realizadas</a:t>
                      </a:r>
                      <a:r>
                        <a:rPr dirty="0" sz="1200" spc="1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Aquisições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561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-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 marR="421640">
                        <a:lnSpc>
                          <a:spcPct val="114599"/>
                        </a:lnSpc>
                        <a:spcBef>
                          <a:spcPts val="425"/>
                        </a:spcBef>
                        <a:tabLst>
                          <a:tab pos="5549265" algn="l"/>
                        </a:tabLst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16.2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contratações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sustentáveis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realizadas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	</a:t>
                      </a:r>
                      <a:r>
                        <a:rPr dirty="0" baseline="-39351" sz="1800" spc="-15">
                          <a:latin typeface="Tahoma"/>
                          <a:cs typeface="Tahoma"/>
                        </a:rPr>
                        <a:t>Aquisições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561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-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 marR="735965">
                        <a:lnSpc>
                          <a:spcPct val="114599"/>
                        </a:lnSpc>
                        <a:spcBef>
                          <a:spcPts val="425"/>
                        </a:spcBef>
                        <a:tabLst>
                          <a:tab pos="5863590" algn="l"/>
                        </a:tabLst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16.3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Contratações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Sustentáveis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sobre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	</a:t>
                      </a:r>
                      <a:r>
                        <a:rPr dirty="0" baseline="-39351" sz="1800" spc="-322">
                          <a:latin typeface="Tahoma"/>
                          <a:cs typeface="Tahoma"/>
                        </a:rPr>
                        <a:t>%</a:t>
                      </a:r>
                      <a:r>
                        <a:rPr dirty="0" baseline="-39351" sz="18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totalidade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  <a:lnB w="19050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50,00%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65,12%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9895151" y="2614465"/>
            <a:ext cx="0" cy="584200"/>
          </a:xfrm>
          <a:custGeom>
            <a:avLst/>
            <a:gdLst/>
            <a:ahLst/>
            <a:cxnLst/>
            <a:rect l="l" t="t" r="r" b="b"/>
            <a:pathLst>
              <a:path w="0" h="584200">
                <a:moveTo>
                  <a:pt x="0" y="0"/>
                </a:moveTo>
                <a:lnTo>
                  <a:pt x="0" y="584199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9895151" y="3286139"/>
            <a:ext cx="0" cy="271145"/>
          </a:xfrm>
          <a:custGeom>
            <a:avLst/>
            <a:gdLst/>
            <a:ahLst/>
            <a:cxnLst/>
            <a:rect l="l" t="t" r="r" b="b"/>
            <a:pathLst>
              <a:path w="0" h="271145">
                <a:moveTo>
                  <a:pt x="0" y="0"/>
                </a:moveTo>
                <a:lnTo>
                  <a:pt x="0" y="270519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9895151" y="3644767"/>
            <a:ext cx="0" cy="478155"/>
          </a:xfrm>
          <a:custGeom>
            <a:avLst/>
            <a:gdLst/>
            <a:ahLst/>
            <a:cxnLst/>
            <a:rect l="l" t="t" r="r" b="b"/>
            <a:pathLst>
              <a:path w="0" h="478154">
                <a:moveTo>
                  <a:pt x="0" y="0"/>
                </a:moveTo>
                <a:lnTo>
                  <a:pt x="0" y="478155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9895151" y="4206742"/>
            <a:ext cx="0" cy="478155"/>
          </a:xfrm>
          <a:custGeom>
            <a:avLst/>
            <a:gdLst/>
            <a:ahLst/>
            <a:cxnLst/>
            <a:rect l="l" t="t" r="r" b="b"/>
            <a:pathLst>
              <a:path w="0" h="478154">
                <a:moveTo>
                  <a:pt x="0" y="0"/>
                </a:moveTo>
                <a:lnTo>
                  <a:pt x="0" y="478155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016000" y="609508"/>
            <a:ext cx="384619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50">
                <a:solidFill>
                  <a:srgbClr val="FFFFFF"/>
                </a:solidFill>
                <a:latin typeface="Arial MT"/>
                <a:cs typeface="Arial MT"/>
              </a:rPr>
              <a:t>Aquisições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 e</a:t>
            </a:r>
            <a:r>
              <a:rPr dirty="0" sz="2600" spc="-7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Contratações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4793" y="1990044"/>
            <a:ext cx="7122159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Consolidação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resultados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85">
                <a:latin typeface="Arial MT"/>
                <a:cs typeface="Arial MT"/>
              </a:rPr>
              <a:t>alcançados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35">
                <a:latin typeface="Arial MT"/>
                <a:cs typeface="Arial MT"/>
              </a:rPr>
              <a:t>em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2023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45"/>
                </a:lnTo>
                <a:lnTo>
                  <a:pt x="263067" y="239445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5"/>
            <a:ext cx="8649970" cy="10287000"/>
            <a:chOff x="0" y="-5"/>
            <a:chExt cx="864997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5"/>
              <a:ext cx="8649970" cy="10287000"/>
            </a:xfrm>
            <a:custGeom>
              <a:avLst/>
              <a:gdLst/>
              <a:ahLst/>
              <a:cxnLst/>
              <a:rect l="l" t="t" r="r" b="b"/>
              <a:pathLst>
                <a:path w="8649970" h="10287000">
                  <a:moveTo>
                    <a:pt x="8649970" y="10287003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649970" y="4"/>
                  </a:lnTo>
                  <a:lnTo>
                    <a:pt x="8649970" y="10287003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0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971550"/>
            </a:xfrm>
            <a:custGeom>
              <a:avLst/>
              <a:gdLst/>
              <a:ahLst/>
              <a:cxnLst/>
              <a:rect l="l" t="t" r="r" b="b"/>
              <a:pathLst>
                <a:path w="512445" h="971550">
                  <a:moveTo>
                    <a:pt x="512258" y="971549"/>
                  </a:moveTo>
                  <a:lnTo>
                    <a:pt x="0" y="971549"/>
                  </a:lnTo>
                  <a:lnTo>
                    <a:pt x="0" y="0"/>
                  </a:lnTo>
                  <a:lnTo>
                    <a:pt x="512258" y="0"/>
                  </a:lnTo>
                  <a:lnTo>
                    <a:pt x="512258" y="971549"/>
                  </a:lnTo>
                  <a:close/>
                </a:path>
              </a:pathLst>
            </a:custGeom>
            <a:solidFill>
              <a:srgbClr val="FFFFFF">
                <a:alpha val="37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5941177"/>
              <a:ext cx="480695" cy="962025"/>
            </a:xfrm>
            <a:custGeom>
              <a:avLst/>
              <a:gdLst/>
              <a:ahLst/>
              <a:cxnLst/>
              <a:rect l="l" t="t" r="r" b="b"/>
              <a:pathLst>
                <a:path w="480695" h="962025">
                  <a:moveTo>
                    <a:pt x="26248" y="962025"/>
                  </a:moveTo>
                  <a:lnTo>
                    <a:pt x="0" y="962025"/>
                  </a:lnTo>
                  <a:lnTo>
                    <a:pt x="0" y="0"/>
                  </a:lnTo>
                  <a:lnTo>
                    <a:pt x="47134" y="2318"/>
                  </a:lnTo>
                  <a:lnTo>
                    <a:pt x="93864" y="9250"/>
                  </a:lnTo>
                  <a:lnTo>
                    <a:pt x="139689" y="20728"/>
                  </a:lnTo>
                  <a:lnTo>
                    <a:pt x="184168" y="36643"/>
                  </a:lnTo>
                  <a:lnTo>
                    <a:pt x="226873" y="56841"/>
                  </a:lnTo>
                  <a:lnTo>
                    <a:pt x="267393" y="81128"/>
                  </a:lnTo>
                  <a:lnTo>
                    <a:pt x="305337" y="109269"/>
                  </a:lnTo>
                  <a:lnTo>
                    <a:pt x="340341" y="140994"/>
                  </a:lnTo>
                  <a:lnTo>
                    <a:pt x="372066" y="175997"/>
                  </a:lnTo>
                  <a:lnTo>
                    <a:pt x="400207" y="213942"/>
                  </a:lnTo>
                  <a:lnTo>
                    <a:pt x="424493" y="254462"/>
                  </a:lnTo>
                  <a:lnTo>
                    <a:pt x="444692" y="297167"/>
                  </a:lnTo>
                  <a:lnTo>
                    <a:pt x="460607" y="341646"/>
                  </a:lnTo>
                  <a:lnTo>
                    <a:pt x="472085" y="387471"/>
                  </a:lnTo>
                  <a:lnTo>
                    <a:pt x="479017" y="434201"/>
                  </a:lnTo>
                  <a:lnTo>
                    <a:pt x="480591" y="455087"/>
                  </a:lnTo>
                  <a:lnTo>
                    <a:pt x="480591" y="507682"/>
                  </a:lnTo>
                  <a:lnTo>
                    <a:pt x="476125" y="552018"/>
                  </a:lnTo>
                  <a:lnTo>
                    <a:pt x="466909" y="598352"/>
                  </a:lnTo>
                  <a:lnTo>
                    <a:pt x="453195" y="643558"/>
                  </a:lnTo>
                  <a:lnTo>
                    <a:pt x="435117" y="687203"/>
                  </a:lnTo>
                  <a:lnTo>
                    <a:pt x="412848" y="728866"/>
                  </a:lnTo>
                  <a:lnTo>
                    <a:pt x="386602" y="768145"/>
                  </a:lnTo>
                  <a:lnTo>
                    <a:pt x="356633" y="804663"/>
                  </a:lnTo>
                  <a:lnTo>
                    <a:pt x="323229" y="838067"/>
                  </a:lnTo>
                  <a:lnTo>
                    <a:pt x="286711" y="868037"/>
                  </a:lnTo>
                  <a:lnTo>
                    <a:pt x="247431" y="894282"/>
                  </a:lnTo>
                  <a:lnTo>
                    <a:pt x="205769" y="916551"/>
                  </a:lnTo>
                  <a:lnTo>
                    <a:pt x="162124" y="934630"/>
                  </a:lnTo>
                  <a:lnTo>
                    <a:pt x="116917" y="948343"/>
                  </a:lnTo>
                  <a:lnTo>
                    <a:pt x="70584" y="957559"/>
                  </a:lnTo>
                  <a:lnTo>
                    <a:pt x="26248" y="962025"/>
                  </a:lnTo>
                  <a:close/>
                </a:path>
              </a:pathLst>
            </a:custGeom>
            <a:solidFill>
              <a:srgbClr val="FFFFFF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7705625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2571744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4588" y="2469920"/>
            <a:ext cx="95797" cy="95797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935500" y="2340187"/>
            <a:ext cx="604266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85">
                <a:latin typeface="Arial MT"/>
                <a:cs typeface="Arial MT"/>
              </a:rPr>
              <a:t>%</a:t>
            </a:r>
            <a:r>
              <a:rPr dirty="0" sz="1650" spc="-10">
                <a:latin typeface="Arial MT"/>
                <a:cs typeface="Arial MT"/>
              </a:rPr>
              <a:t> </a:t>
            </a:r>
            <a:r>
              <a:rPr dirty="0" sz="1650">
                <a:latin typeface="Arial MT"/>
                <a:cs typeface="Arial MT"/>
              </a:rPr>
              <a:t>de</a:t>
            </a:r>
            <a:r>
              <a:rPr dirty="0" sz="1650" spc="-80">
                <a:latin typeface="Arial MT"/>
                <a:cs typeface="Arial MT"/>
              </a:rPr>
              <a:t> </a:t>
            </a:r>
            <a:r>
              <a:rPr dirty="0" sz="1650" spc="-40">
                <a:latin typeface="Arial MT"/>
                <a:cs typeface="Arial MT"/>
              </a:rPr>
              <a:t>aquisições </a:t>
            </a:r>
            <a:r>
              <a:rPr dirty="0" sz="1650">
                <a:latin typeface="Arial MT"/>
                <a:cs typeface="Arial MT"/>
              </a:rPr>
              <a:t>ou</a:t>
            </a:r>
            <a:r>
              <a:rPr dirty="0" sz="1650" spc="-45">
                <a:latin typeface="Arial MT"/>
                <a:cs typeface="Arial MT"/>
              </a:rPr>
              <a:t> </a:t>
            </a:r>
            <a:r>
              <a:rPr dirty="0" sz="1650" spc="-20">
                <a:latin typeface="Arial MT"/>
                <a:cs typeface="Arial MT"/>
              </a:rPr>
              <a:t>contratações</a:t>
            </a:r>
            <a:r>
              <a:rPr dirty="0" sz="1650" spc="-45">
                <a:latin typeface="Arial MT"/>
                <a:cs typeface="Arial MT"/>
              </a:rPr>
              <a:t> </a:t>
            </a:r>
            <a:r>
              <a:rPr dirty="0" sz="1650">
                <a:latin typeface="Arial MT"/>
                <a:cs typeface="Arial MT"/>
              </a:rPr>
              <a:t>com</a:t>
            </a:r>
            <a:r>
              <a:rPr dirty="0" sz="1650" spc="-40">
                <a:latin typeface="Arial MT"/>
                <a:cs typeface="Arial MT"/>
              </a:rPr>
              <a:t> </a:t>
            </a:r>
            <a:r>
              <a:rPr dirty="0" sz="1650">
                <a:latin typeface="Arial MT"/>
                <a:cs typeface="Arial MT"/>
              </a:rPr>
              <a:t>critérios</a:t>
            </a:r>
            <a:r>
              <a:rPr dirty="0" sz="1650" spc="-45">
                <a:latin typeface="Arial MT"/>
                <a:cs typeface="Arial MT"/>
              </a:rPr>
              <a:t> </a:t>
            </a:r>
            <a:r>
              <a:rPr dirty="0" sz="1650">
                <a:latin typeface="Arial MT"/>
                <a:cs typeface="Arial MT"/>
              </a:rPr>
              <a:t>de</a:t>
            </a:r>
            <a:r>
              <a:rPr dirty="0" sz="1650" spc="-45">
                <a:latin typeface="Arial MT"/>
                <a:cs typeface="Arial MT"/>
              </a:rPr>
              <a:t> </a:t>
            </a:r>
            <a:r>
              <a:rPr dirty="0" sz="1650" spc="-10">
                <a:latin typeface="Arial MT"/>
                <a:cs typeface="Arial MT"/>
              </a:rPr>
              <a:t>sustentabilidade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507416" y="7599664"/>
            <a:ext cx="502284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0">
                <a:latin typeface="Arial MT"/>
                <a:cs typeface="Arial MT"/>
              </a:rPr>
              <a:t>2021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646894" y="7599664"/>
            <a:ext cx="502284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0">
                <a:latin typeface="Arial MT"/>
                <a:cs typeface="Arial MT"/>
              </a:rPr>
              <a:t>2022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802339" y="7599664"/>
            <a:ext cx="502284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095028" y="6724001"/>
            <a:ext cx="428625" cy="9626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30">
                <a:latin typeface="Arial MT"/>
                <a:cs typeface="Arial MT"/>
              </a:rPr>
              <a:t>10%</a:t>
            </a:r>
            <a:endParaRPr sz="1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85"/>
              </a:spcBef>
            </a:pPr>
            <a:endParaRPr sz="1650">
              <a:latin typeface="Arial MT"/>
              <a:cs typeface="Arial MT"/>
            </a:endParaRPr>
          </a:p>
          <a:p>
            <a:pPr marL="127635">
              <a:lnSpc>
                <a:spcPct val="100000"/>
              </a:lnSpc>
            </a:pPr>
            <a:r>
              <a:rPr dirty="0" sz="1650" spc="-35">
                <a:latin typeface="Arial MT"/>
                <a:cs typeface="Arial MT"/>
              </a:rPr>
              <a:t>0%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095028" y="6042595"/>
            <a:ext cx="42862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30">
                <a:latin typeface="Arial MT"/>
                <a:cs typeface="Arial MT"/>
              </a:rPr>
              <a:t>20%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095028" y="5361189"/>
            <a:ext cx="42862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30">
                <a:latin typeface="Arial MT"/>
                <a:cs typeface="Arial MT"/>
              </a:rPr>
              <a:t>30%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095028" y="4679782"/>
            <a:ext cx="42862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30">
                <a:latin typeface="Arial MT"/>
                <a:cs typeface="Arial MT"/>
              </a:rPr>
              <a:t>40%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095028" y="3998376"/>
            <a:ext cx="42862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30">
                <a:latin typeface="Arial MT"/>
                <a:cs typeface="Arial MT"/>
              </a:rPr>
              <a:t>50%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095028" y="3316970"/>
            <a:ext cx="42862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30">
                <a:latin typeface="Arial MT"/>
                <a:cs typeface="Arial MT"/>
              </a:rPr>
              <a:t>60%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095028" y="2635563"/>
            <a:ext cx="42862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30">
                <a:latin typeface="Arial MT"/>
                <a:cs typeface="Arial MT"/>
              </a:rPr>
              <a:t>70%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21" name="object 21" descr=""/>
          <p:cNvSpPr/>
          <p:nvPr/>
        </p:nvSpPr>
        <p:spPr>
          <a:xfrm>
            <a:off x="10664799" y="6877683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10664799" y="6196277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3" name="object 23" descr=""/>
          <p:cNvGrpSpPr/>
          <p:nvPr/>
        </p:nvGrpSpPr>
        <p:grpSpPr>
          <a:xfrm>
            <a:off x="10664799" y="3090033"/>
            <a:ext cx="6466840" cy="2465070"/>
            <a:chOff x="10664799" y="3090033"/>
            <a:chExt cx="6466840" cy="2465070"/>
          </a:xfrm>
        </p:grpSpPr>
        <p:sp>
          <p:nvSpPr>
            <p:cNvPr id="24" name="object 24" descr=""/>
            <p:cNvSpPr/>
            <p:nvPr/>
          </p:nvSpPr>
          <p:spPr>
            <a:xfrm>
              <a:off x="10664799" y="3470651"/>
              <a:ext cx="6466840" cy="2044700"/>
            </a:xfrm>
            <a:custGeom>
              <a:avLst/>
              <a:gdLst/>
              <a:ahLst/>
              <a:cxnLst/>
              <a:rect l="l" t="t" r="r" b="b"/>
              <a:pathLst>
                <a:path w="6466840" h="2044700">
                  <a:moveTo>
                    <a:pt x="0" y="2044218"/>
                  </a:moveTo>
                  <a:lnTo>
                    <a:pt x="6466333" y="2044218"/>
                  </a:lnTo>
                </a:path>
                <a:path w="6466840" h="2044700">
                  <a:moveTo>
                    <a:pt x="0" y="1362812"/>
                  </a:moveTo>
                  <a:lnTo>
                    <a:pt x="6466333" y="1362812"/>
                  </a:lnTo>
                </a:path>
                <a:path w="6466840" h="2044700">
                  <a:moveTo>
                    <a:pt x="0" y="681406"/>
                  </a:moveTo>
                  <a:lnTo>
                    <a:pt x="6466333" y="681406"/>
                  </a:lnTo>
                </a:path>
                <a:path w="6466840" h="2044700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1742521" y="4220198"/>
              <a:ext cx="2155825" cy="1294765"/>
            </a:xfrm>
            <a:custGeom>
              <a:avLst/>
              <a:gdLst/>
              <a:ahLst/>
              <a:cxnLst/>
              <a:rect l="l" t="t" r="r" b="b"/>
              <a:pathLst>
                <a:path w="2155825" h="1294764">
                  <a:moveTo>
                    <a:pt x="0" y="1294671"/>
                  </a:moveTo>
                  <a:lnTo>
                    <a:pt x="2155444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1742521" y="4220198"/>
              <a:ext cx="2155825" cy="1294765"/>
            </a:xfrm>
            <a:custGeom>
              <a:avLst/>
              <a:gdLst/>
              <a:ahLst/>
              <a:cxnLst/>
              <a:rect l="l" t="t" r="r" b="b"/>
              <a:pathLst>
                <a:path w="2155825" h="1294764">
                  <a:moveTo>
                    <a:pt x="0" y="1294671"/>
                  </a:moveTo>
                  <a:lnTo>
                    <a:pt x="2155444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3897966" y="3129948"/>
              <a:ext cx="2155825" cy="1090295"/>
            </a:xfrm>
            <a:custGeom>
              <a:avLst/>
              <a:gdLst/>
              <a:ahLst/>
              <a:cxnLst/>
              <a:rect l="l" t="t" r="r" b="b"/>
              <a:pathLst>
                <a:path w="2155825" h="1090295">
                  <a:moveTo>
                    <a:pt x="0" y="1090250"/>
                  </a:moveTo>
                  <a:lnTo>
                    <a:pt x="2155444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3897966" y="3129948"/>
              <a:ext cx="2155825" cy="1090295"/>
            </a:xfrm>
            <a:custGeom>
              <a:avLst/>
              <a:gdLst/>
              <a:ahLst/>
              <a:cxnLst/>
              <a:rect l="l" t="t" r="r" b="b"/>
              <a:pathLst>
                <a:path w="2155825" h="1090295">
                  <a:moveTo>
                    <a:pt x="0" y="1090250"/>
                  </a:moveTo>
                  <a:lnTo>
                    <a:pt x="2155444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02605" y="5474955"/>
              <a:ext cx="79831" cy="79831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58050" y="4180283"/>
              <a:ext cx="79831" cy="79831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13494" y="3090033"/>
              <a:ext cx="79831" cy="79831"/>
            </a:xfrm>
            <a:prstGeom prst="rect">
              <a:avLst/>
            </a:prstGeom>
          </p:spPr>
        </p:pic>
      </p:grpSp>
      <p:sp>
        <p:nvSpPr>
          <p:cNvPr id="32" name="object 32" descr=""/>
          <p:cNvSpPr/>
          <p:nvPr/>
        </p:nvSpPr>
        <p:spPr>
          <a:xfrm>
            <a:off x="10664799" y="2789245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/>
          <p:cNvSpPr/>
          <p:nvPr/>
        </p:nvSpPr>
        <p:spPr>
          <a:xfrm>
            <a:off x="10664799" y="7559089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1652732" y="2146596"/>
            <a:ext cx="6247765" cy="4549775"/>
          </a:xfrm>
          <a:prstGeom prst="rect"/>
        </p:spPr>
        <p:txBody>
          <a:bodyPr wrap="square" lIns="0" tIns="48260" rIns="0" bIns="0" rtlCol="0" vert="horz">
            <a:spAutoFit/>
          </a:bodyPr>
          <a:lstStyle/>
          <a:p>
            <a:pPr marL="12700" marR="1445895">
              <a:lnSpc>
                <a:spcPts val="7650"/>
              </a:lnSpc>
              <a:spcBef>
                <a:spcPts val="380"/>
              </a:spcBef>
            </a:pPr>
            <a:r>
              <a:rPr dirty="0" sz="6400" spc="-114">
                <a:solidFill>
                  <a:srgbClr val="000000"/>
                </a:solidFill>
              </a:rPr>
              <a:t>Aquisições</a:t>
            </a:r>
            <a:r>
              <a:rPr dirty="0" sz="6400" spc="-285">
                <a:solidFill>
                  <a:srgbClr val="000000"/>
                </a:solidFill>
              </a:rPr>
              <a:t> </a:t>
            </a:r>
            <a:r>
              <a:rPr dirty="0" sz="6400" spc="-335">
                <a:solidFill>
                  <a:srgbClr val="000000"/>
                </a:solidFill>
              </a:rPr>
              <a:t>e </a:t>
            </a:r>
            <a:r>
              <a:rPr dirty="0" sz="6400" spc="-45">
                <a:solidFill>
                  <a:srgbClr val="000000"/>
                </a:solidFill>
              </a:rPr>
              <a:t>Contratações </a:t>
            </a:r>
            <a:r>
              <a:rPr dirty="0" sz="6400" spc="-65">
                <a:solidFill>
                  <a:srgbClr val="000000"/>
                </a:solidFill>
              </a:rPr>
              <a:t>Sustentáveis</a:t>
            </a:r>
            <a:endParaRPr sz="6400"/>
          </a:p>
          <a:p>
            <a:pPr marL="12700" marR="5080">
              <a:lnSpc>
                <a:spcPts val="3080"/>
              </a:lnSpc>
              <a:spcBef>
                <a:spcPts val="175"/>
              </a:spcBef>
            </a:pPr>
            <a:r>
              <a:rPr dirty="0">
                <a:solidFill>
                  <a:srgbClr val="000000"/>
                </a:solidFill>
              </a:rPr>
              <a:t>No</a:t>
            </a:r>
            <a:r>
              <a:rPr dirty="0" spc="-185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gráfico</a:t>
            </a:r>
            <a:r>
              <a:rPr dirty="0" spc="-130">
                <a:solidFill>
                  <a:srgbClr val="000000"/>
                </a:solidFill>
              </a:rPr>
              <a:t> </a:t>
            </a:r>
            <a:r>
              <a:rPr dirty="0" spc="-75">
                <a:solidFill>
                  <a:srgbClr val="000000"/>
                </a:solidFill>
              </a:rPr>
              <a:t>ao</a:t>
            </a:r>
            <a:r>
              <a:rPr dirty="0" spc="-11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lado,</a:t>
            </a:r>
            <a:r>
              <a:rPr dirty="0" spc="-12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é</a:t>
            </a:r>
            <a:r>
              <a:rPr dirty="0" spc="-125">
                <a:solidFill>
                  <a:srgbClr val="000000"/>
                </a:solidFill>
              </a:rPr>
              <a:t> </a:t>
            </a:r>
            <a:r>
              <a:rPr dirty="0" spc="-105">
                <a:solidFill>
                  <a:srgbClr val="000000"/>
                </a:solidFill>
              </a:rPr>
              <a:t>possível</a:t>
            </a:r>
            <a:r>
              <a:rPr dirty="0" spc="-75">
                <a:solidFill>
                  <a:srgbClr val="000000"/>
                </a:solidFill>
              </a:rPr>
              <a:t> </a:t>
            </a:r>
            <a:r>
              <a:rPr dirty="0" spc="-60">
                <a:solidFill>
                  <a:srgbClr val="000000"/>
                </a:solidFill>
              </a:rPr>
              <a:t>visualizar</a:t>
            </a:r>
            <a:r>
              <a:rPr dirty="0" spc="-125">
                <a:solidFill>
                  <a:srgbClr val="000000"/>
                </a:solidFill>
              </a:rPr>
              <a:t> </a:t>
            </a:r>
            <a:r>
              <a:rPr dirty="0" spc="-50">
                <a:solidFill>
                  <a:srgbClr val="000000"/>
                </a:solidFill>
              </a:rPr>
              <a:t>o </a:t>
            </a:r>
            <a:r>
              <a:rPr dirty="0" spc="-35">
                <a:solidFill>
                  <a:srgbClr val="000000"/>
                </a:solidFill>
              </a:rPr>
              <a:t>percentual</a:t>
            </a:r>
            <a:r>
              <a:rPr dirty="0" spc="-125">
                <a:solidFill>
                  <a:srgbClr val="000000"/>
                </a:solidFill>
              </a:rPr>
              <a:t> </a:t>
            </a:r>
            <a:r>
              <a:rPr dirty="0" spc="-45">
                <a:solidFill>
                  <a:srgbClr val="000000"/>
                </a:solidFill>
              </a:rPr>
              <a:t>de</a:t>
            </a:r>
            <a:r>
              <a:rPr dirty="0" spc="-120">
                <a:solidFill>
                  <a:srgbClr val="000000"/>
                </a:solidFill>
              </a:rPr>
              <a:t> </a:t>
            </a:r>
            <a:r>
              <a:rPr dirty="0" spc="-55">
                <a:solidFill>
                  <a:srgbClr val="000000"/>
                </a:solidFill>
              </a:rPr>
              <a:t>contratações</a:t>
            </a:r>
            <a:r>
              <a:rPr dirty="0" spc="-12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com</a:t>
            </a:r>
            <a:r>
              <a:rPr dirty="0" spc="-125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critérios</a:t>
            </a:r>
            <a:r>
              <a:rPr dirty="0" spc="-120">
                <a:solidFill>
                  <a:srgbClr val="000000"/>
                </a:solidFill>
              </a:rPr>
              <a:t> </a:t>
            </a:r>
            <a:r>
              <a:rPr dirty="0" spc="-25">
                <a:solidFill>
                  <a:srgbClr val="000000"/>
                </a:solidFill>
              </a:rPr>
              <a:t>de </a:t>
            </a:r>
            <a:r>
              <a:rPr dirty="0" spc="-65">
                <a:solidFill>
                  <a:srgbClr val="000000"/>
                </a:solidFill>
              </a:rPr>
              <a:t>sustentabilidade</a:t>
            </a:r>
            <a:r>
              <a:rPr dirty="0" spc="-95">
                <a:solidFill>
                  <a:srgbClr val="000000"/>
                </a:solidFill>
              </a:rPr>
              <a:t> </a:t>
            </a:r>
            <a:r>
              <a:rPr dirty="0" spc="-120">
                <a:solidFill>
                  <a:srgbClr val="000000"/>
                </a:solidFill>
              </a:rPr>
              <a:t>desde</a:t>
            </a:r>
            <a:r>
              <a:rPr dirty="0" spc="-65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o</a:t>
            </a:r>
            <a:r>
              <a:rPr dirty="0" spc="-75">
                <a:solidFill>
                  <a:srgbClr val="000000"/>
                </a:solidFill>
              </a:rPr>
              <a:t> </a:t>
            </a:r>
            <a:r>
              <a:rPr dirty="0" spc="-20">
                <a:solidFill>
                  <a:srgbClr val="000000"/>
                </a:solidFill>
              </a:rPr>
              <a:t>início</a:t>
            </a:r>
            <a:r>
              <a:rPr dirty="0" spc="-80">
                <a:solidFill>
                  <a:srgbClr val="000000"/>
                </a:solidFill>
              </a:rPr>
              <a:t> </a:t>
            </a:r>
            <a:r>
              <a:rPr dirty="0" spc="-75">
                <a:solidFill>
                  <a:srgbClr val="000000"/>
                </a:solidFill>
              </a:rPr>
              <a:t>da </a:t>
            </a:r>
            <a:r>
              <a:rPr dirty="0" spc="-10">
                <a:solidFill>
                  <a:srgbClr val="000000"/>
                </a:solidFill>
              </a:rPr>
              <a:t>série histórica.</a:t>
            </a:r>
          </a:p>
        </p:txBody>
      </p:sp>
      <p:sp>
        <p:nvSpPr>
          <p:cNvPr id="35" name="object 35" descr=""/>
          <p:cNvSpPr txBox="1"/>
          <p:nvPr/>
        </p:nvSpPr>
        <p:spPr>
          <a:xfrm>
            <a:off x="2888962" y="9112263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36" name="object 36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11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71"/>
                  </a:moveTo>
                  <a:lnTo>
                    <a:pt x="1662188" y="773988"/>
                  </a:lnTo>
                  <a:lnTo>
                    <a:pt x="1658010" y="725855"/>
                  </a:lnTo>
                  <a:lnTo>
                    <a:pt x="1651127" y="678548"/>
                  </a:lnTo>
                  <a:lnTo>
                    <a:pt x="1641640" y="632142"/>
                  </a:lnTo>
                  <a:lnTo>
                    <a:pt x="1629600" y="586701"/>
                  </a:lnTo>
                  <a:lnTo>
                    <a:pt x="1615109" y="542328"/>
                  </a:lnTo>
                  <a:lnTo>
                    <a:pt x="1598244" y="499084"/>
                  </a:lnTo>
                  <a:lnTo>
                    <a:pt x="1579067" y="457060"/>
                  </a:lnTo>
                  <a:lnTo>
                    <a:pt x="1557655" y="416318"/>
                  </a:lnTo>
                  <a:lnTo>
                    <a:pt x="1534109" y="376948"/>
                  </a:lnTo>
                  <a:lnTo>
                    <a:pt x="1508480" y="339013"/>
                  </a:lnTo>
                  <a:lnTo>
                    <a:pt x="1480870" y="302615"/>
                  </a:lnTo>
                  <a:lnTo>
                    <a:pt x="1451343" y="267804"/>
                  </a:lnTo>
                  <a:lnTo>
                    <a:pt x="1419974" y="234683"/>
                  </a:lnTo>
                  <a:lnTo>
                    <a:pt x="1386852" y="203327"/>
                  </a:lnTo>
                  <a:lnTo>
                    <a:pt x="1352054" y="173799"/>
                  </a:lnTo>
                  <a:lnTo>
                    <a:pt x="1315656" y="146189"/>
                  </a:lnTo>
                  <a:lnTo>
                    <a:pt x="1277721" y="120561"/>
                  </a:lnTo>
                  <a:lnTo>
                    <a:pt x="1238351" y="97015"/>
                  </a:lnTo>
                  <a:lnTo>
                    <a:pt x="1197610" y="75603"/>
                  </a:lnTo>
                  <a:lnTo>
                    <a:pt x="1155573" y="56426"/>
                  </a:lnTo>
                  <a:lnTo>
                    <a:pt x="1112329" y="39547"/>
                  </a:lnTo>
                  <a:lnTo>
                    <a:pt x="1067955" y="25057"/>
                  </a:lnTo>
                  <a:lnTo>
                    <a:pt x="1022527" y="13030"/>
                  </a:lnTo>
                  <a:lnTo>
                    <a:pt x="976122" y="3530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71"/>
                  </a:lnTo>
                  <a:lnTo>
                    <a:pt x="0" y="822871"/>
                  </a:lnTo>
                  <a:lnTo>
                    <a:pt x="1422" y="871740"/>
                  </a:lnTo>
                  <a:lnTo>
                    <a:pt x="5600" y="919873"/>
                  </a:lnTo>
                  <a:lnTo>
                    <a:pt x="12484" y="967181"/>
                  </a:lnTo>
                  <a:lnTo>
                    <a:pt x="21971" y="1013587"/>
                  </a:lnTo>
                  <a:lnTo>
                    <a:pt x="34010" y="1059014"/>
                  </a:lnTo>
                  <a:lnTo>
                    <a:pt x="48501" y="1103388"/>
                  </a:lnTo>
                  <a:lnTo>
                    <a:pt x="65366" y="1146632"/>
                  </a:lnTo>
                  <a:lnTo>
                    <a:pt x="84556" y="1188669"/>
                  </a:lnTo>
                  <a:lnTo>
                    <a:pt x="105956" y="1229410"/>
                  </a:lnTo>
                  <a:lnTo>
                    <a:pt x="129501" y="1268780"/>
                  </a:lnTo>
                  <a:lnTo>
                    <a:pt x="155130" y="1306703"/>
                  </a:lnTo>
                  <a:lnTo>
                    <a:pt x="182740" y="1343113"/>
                  </a:lnTo>
                  <a:lnTo>
                    <a:pt x="212267" y="1377911"/>
                  </a:lnTo>
                  <a:lnTo>
                    <a:pt x="243636" y="1411033"/>
                  </a:lnTo>
                  <a:lnTo>
                    <a:pt x="276758" y="1442389"/>
                  </a:lnTo>
                  <a:lnTo>
                    <a:pt x="311556" y="1471930"/>
                  </a:lnTo>
                  <a:lnTo>
                    <a:pt x="347954" y="1499539"/>
                  </a:lnTo>
                  <a:lnTo>
                    <a:pt x="385889" y="1525155"/>
                  </a:lnTo>
                  <a:lnTo>
                    <a:pt x="425259" y="1548714"/>
                  </a:lnTo>
                  <a:lnTo>
                    <a:pt x="466001" y="1570113"/>
                  </a:lnTo>
                  <a:lnTo>
                    <a:pt x="508025" y="1589290"/>
                  </a:lnTo>
                  <a:lnTo>
                    <a:pt x="551268" y="1606169"/>
                  </a:lnTo>
                  <a:lnTo>
                    <a:pt x="595642" y="1620659"/>
                  </a:lnTo>
                  <a:lnTo>
                    <a:pt x="641083" y="1632699"/>
                  </a:lnTo>
                  <a:lnTo>
                    <a:pt x="687489" y="1642186"/>
                  </a:lnTo>
                  <a:lnTo>
                    <a:pt x="734796" y="1649069"/>
                  </a:lnTo>
                  <a:lnTo>
                    <a:pt x="782929" y="1653247"/>
                  </a:lnTo>
                  <a:lnTo>
                    <a:pt x="831799" y="1654657"/>
                  </a:lnTo>
                  <a:lnTo>
                    <a:pt x="880668" y="1653247"/>
                  </a:lnTo>
                  <a:lnTo>
                    <a:pt x="928801" y="1649069"/>
                  </a:lnTo>
                  <a:lnTo>
                    <a:pt x="976122" y="1642186"/>
                  </a:lnTo>
                  <a:lnTo>
                    <a:pt x="1022527" y="1632699"/>
                  </a:lnTo>
                  <a:lnTo>
                    <a:pt x="1067955" y="1620659"/>
                  </a:lnTo>
                  <a:lnTo>
                    <a:pt x="1112329" y="1606169"/>
                  </a:lnTo>
                  <a:lnTo>
                    <a:pt x="1155573" y="1589290"/>
                  </a:lnTo>
                  <a:lnTo>
                    <a:pt x="1197610" y="1570113"/>
                  </a:lnTo>
                  <a:lnTo>
                    <a:pt x="1238351" y="1548714"/>
                  </a:lnTo>
                  <a:lnTo>
                    <a:pt x="1277721" y="1525155"/>
                  </a:lnTo>
                  <a:lnTo>
                    <a:pt x="1315656" y="1499539"/>
                  </a:lnTo>
                  <a:lnTo>
                    <a:pt x="1352054" y="1471930"/>
                  </a:lnTo>
                  <a:lnTo>
                    <a:pt x="1386852" y="1442389"/>
                  </a:lnTo>
                  <a:lnTo>
                    <a:pt x="1419974" y="1411033"/>
                  </a:lnTo>
                  <a:lnTo>
                    <a:pt x="1451343" y="1377911"/>
                  </a:lnTo>
                  <a:lnTo>
                    <a:pt x="1480870" y="1343113"/>
                  </a:lnTo>
                  <a:lnTo>
                    <a:pt x="1508480" y="1306703"/>
                  </a:lnTo>
                  <a:lnTo>
                    <a:pt x="1534109" y="1268780"/>
                  </a:lnTo>
                  <a:lnTo>
                    <a:pt x="1557655" y="1229410"/>
                  </a:lnTo>
                  <a:lnTo>
                    <a:pt x="1579067" y="1188669"/>
                  </a:lnTo>
                  <a:lnTo>
                    <a:pt x="1598244" y="1146632"/>
                  </a:lnTo>
                  <a:lnTo>
                    <a:pt x="1615109" y="1103388"/>
                  </a:lnTo>
                  <a:lnTo>
                    <a:pt x="1629600" y="1059014"/>
                  </a:lnTo>
                  <a:lnTo>
                    <a:pt x="1641640" y="1013587"/>
                  </a:lnTo>
                  <a:lnTo>
                    <a:pt x="1651127" y="967181"/>
                  </a:lnTo>
                  <a:lnTo>
                    <a:pt x="1658010" y="919873"/>
                  </a:lnTo>
                  <a:lnTo>
                    <a:pt x="1662188" y="871740"/>
                  </a:lnTo>
                  <a:lnTo>
                    <a:pt x="1663611" y="822871"/>
                  </a:lnTo>
                  <a:close/>
                </a:path>
                <a:path w="3318509" h="1654810">
                  <a:moveTo>
                    <a:pt x="3318408" y="827341"/>
                  </a:moveTo>
                  <a:lnTo>
                    <a:pt x="2491079" y="0"/>
                  </a:lnTo>
                  <a:lnTo>
                    <a:pt x="1663750" y="827341"/>
                  </a:lnTo>
                  <a:lnTo>
                    <a:pt x="2491079" y="1654670"/>
                  </a:lnTo>
                  <a:lnTo>
                    <a:pt x="3318408" y="827341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03542"/>
          <a:ext cx="16338550" cy="1780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84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35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75501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2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31115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Sensibilizar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áreas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demandantes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adoção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dos critérios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sustentabilidade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Guia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TRT4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julho/2023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36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75501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2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Implementar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Plano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Compensação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Ambiental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abril/2023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julho/2023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0" name="object 10" descr=""/>
          <p:cNvGrpSpPr/>
          <p:nvPr/>
        </p:nvGrpSpPr>
        <p:grpSpPr>
          <a:xfrm>
            <a:off x="997493" y="4417374"/>
            <a:ext cx="16262350" cy="19050"/>
            <a:chOff x="997493" y="4417374"/>
            <a:chExt cx="16262350" cy="19050"/>
          </a:xfrm>
        </p:grpSpPr>
        <p:sp>
          <p:nvSpPr>
            <p:cNvPr id="11" name="object 11" descr=""/>
            <p:cNvSpPr/>
            <p:nvPr/>
          </p:nvSpPr>
          <p:spPr>
            <a:xfrm>
              <a:off x="997483" y="4417376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952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952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952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952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952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952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997493" y="4431662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952326" y="4431662"/>
              <a:ext cx="5857240" cy="0"/>
            </a:xfrm>
            <a:custGeom>
              <a:avLst/>
              <a:gdLst/>
              <a:ahLst/>
              <a:cxnLst/>
              <a:rect l="l" t="t" r="r" b="b"/>
              <a:pathLst>
                <a:path w="5857240" h="0">
                  <a:moveTo>
                    <a:pt x="0" y="0"/>
                  </a:moveTo>
                  <a:lnTo>
                    <a:pt x="1788037" y="0"/>
                  </a:lnTo>
                </a:path>
                <a:path w="5857240" h="0">
                  <a:moveTo>
                    <a:pt x="1788037" y="0"/>
                  </a:moveTo>
                  <a:lnTo>
                    <a:pt x="585695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809285" y="4431662"/>
              <a:ext cx="9450070" cy="0"/>
            </a:xfrm>
            <a:custGeom>
              <a:avLst/>
              <a:gdLst/>
              <a:ahLst/>
              <a:cxnLst/>
              <a:rect l="l" t="t" r="r" b="b"/>
              <a:pathLst>
                <a:path w="9450069" h="0">
                  <a:moveTo>
                    <a:pt x="0" y="0"/>
                  </a:moveTo>
                  <a:lnTo>
                    <a:pt x="2217731" y="0"/>
                  </a:lnTo>
                </a:path>
                <a:path w="9450069" h="0">
                  <a:moveTo>
                    <a:pt x="2217731" y="0"/>
                  </a:moveTo>
                  <a:lnTo>
                    <a:pt x="4025801" y="0"/>
                  </a:lnTo>
                </a:path>
                <a:path w="9450069" h="0">
                  <a:moveTo>
                    <a:pt x="4025801" y="0"/>
                  </a:moveTo>
                  <a:lnTo>
                    <a:pt x="945001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1016000" y="609510"/>
            <a:ext cx="384619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50">
                <a:solidFill>
                  <a:srgbClr val="FFFFFF"/>
                </a:solidFill>
                <a:latin typeface="Arial MT"/>
                <a:cs typeface="Arial MT"/>
              </a:rPr>
              <a:t>Aquisições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 e</a:t>
            </a:r>
            <a:r>
              <a:rPr dirty="0" sz="2600" spc="-7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Contratações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84793" y="1990045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405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97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61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97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405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61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97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90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202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50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42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712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712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42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24088"/>
          <a:ext cx="16338550" cy="967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4921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16.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16.1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ACR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7556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contratações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realizadas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2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Aquisições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285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489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7493" y="3679165"/>
          <a:ext cx="16338550" cy="1346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673100">
                <a:tc>
                  <a:txBody>
                    <a:bodyPr/>
                    <a:lstStyle/>
                    <a:p>
                      <a:pPr marL="23495" marR="492125">
                        <a:lnSpc>
                          <a:spcPct val="114599"/>
                        </a:lnSpc>
                        <a:spcBef>
                          <a:spcPts val="70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16.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95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16.2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ACS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 marR="162560">
                        <a:lnSpc>
                          <a:spcPct val="114599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sustentáveis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realizadas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período-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Aquisições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57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23495" marR="492125">
                        <a:lnSpc>
                          <a:spcPct val="114599"/>
                        </a:lnSpc>
                        <a:spcBef>
                          <a:spcPts val="102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16.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301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16.3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PCS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224154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Contratações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Sustentáveis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sobre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a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totalidade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49%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65%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1" name="object 11" descr=""/>
          <p:cNvGrpSpPr/>
          <p:nvPr/>
        </p:nvGrpSpPr>
        <p:grpSpPr>
          <a:xfrm>
            <a:off x="997493" y="3624213"/>
            <a:ext cx="16262350" cy="28575"/>
            <a:chOff x="997493" y="3624213"/>
            <a:chExt cx="16262350" cy="28575"/>
          </a:xfrm>
        </p:grpSpPr>
        <p:sp>
          <p:nvSpPr>
            <p:cNvPr id="12" name="object 12" descr=""/>
            <p:cNvSpPr/>
            <p:nvPr/>
          </p:nvSpPr>
          <p:spPr>
            <a:xfrm>
              <a:off x="997483" y="3624223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1789328" y="19050"/>
                  </a:moveTo>
                  <a:lnTo>
                    <a:pt x="1779803" y="1905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19050"/>
                  </a:lnTo>
                  <a:close/>
                </a:path>
                <a:path w="16262350" h="2857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28575">
                  <a:moveTo>
                    <a:pt x="2367115" y="19050"/>
                  </a:moveTo>
                  <a:lnTo>
                    <a:pt x="2357590" y="19050"/>
                  </a:lnTo>
                  <a:lnTo>
                    <a:pt x="2357590" y="28575"/>
                  </a:lnTo>
                  <a:lnTo>
                    <a:pt x="2367115" y="28575"/>
                  </a:lnTo>
                  <a:lnTo>
                    <a:pt x="2367115" y="19050"/>
                  </a:lnTo>
                  <a:close/>
                </a:path>
                <a:path w="16262350" h="2857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28575">
                  <a:moveTo>
                    <a:pt x="3000832" y="19050"/>
                  </a:moveTo>
                  <a:lnTo>
                    <a:pt x="2991307" y="1905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19050"/>
                  </a:lnTo>
                  <a:close/>
                </a:path>
                <a:path w="16262350" h="2857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28575">
                  <a:moveTo>
                    <a:pt x="5704548" y="19050"/>
                  </a:moveTo>
                  <a:lnTo>
                    <a:pt x="5695023" y="19050"/>
                  </a:lnTo>
                  <a:lnTo>
                    <a:pt x="5695023" y="28575"/>
                  </a:lnTo>
                  <a:lnTo>
                    <a:pt x="5704548" y="28575"/>
                  </a:lnTo>
                  <a:lnTo>
                    <a:pt x="5704548" y="19050"/>
                  </a:lnTo>
                  <a:close/>
                </a:path>
                <a:path w="16262350" h="2857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28575">
                  <a:moveTo>
                    <a:pt x="6860426" y="19050"/>
                  </a:moveTo>
                  <a:lnTo>
                    <a:pt x="6850901" y="1905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19050"/>
                  </a:lnTo>
                  <a:close/>
                </a:path>
                <a:path w="16262350" h="2857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28575">
                  <a:moveTo>
                    <a:pt x="7905026" y="19050"/>
                  </a:moveTo>
                  <a:lnTo>
                    <a:pt x="7895501" y="19050"/>
                  </a:lnTo>
                  <a:lnTo>
                    <a:pt x="7895501" y="28575"/>
                  </a:lnTo>
                  <a:lnTo>
                    <a:pt x="7905026" y="28575"/>
                  </a:lnTo>
                  <a:lnTo>
                    <a:pt x="7905026" y="19050"/>
                  </a:lnTo>
                  <a:close/>
                </a:path>
                <a:path w="16262350" h="2857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28575">
                  <a:moveTo>
                    <a:pt x="8949626" y="19050"/>
                  </a:moveTo>
                  <a:lnTo>
                    <a:pt x="8940101" y="19050"/>
                  </a:lnTo>
                  <a:lnTo>
                    <a:pt x="8940101" y="28575"/>
                  </a:lnTo>
                  <a:lnTo>
                    <a:pt x="8949626" y="28575"/>
                  </a:lnTo>
                  <a:lnTo>
                    <a:pt x="8949626" y="19050"/>
                  </a:lnTo>
                  <a:close/>
                </a:path>
                <a:path w="16262350" h="2857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28575">
                  <a:moveTo>
                    <a:pt x="9994227" y="19050"/>
                  </a:moveTo>
                  <a:lnTo>
                    <a:pt x="9984702" y="19050"/>
                  </a:lnTo>
                  <a:lnTo>
                    <a:pt x="9984702" y="28575"/>
                  </a:lnTo>
                  <a:lnTo>
                    <a:pt x="9994227" y="28575"/>
                  </a:lnTo>
                  <a:lnTo>
                    <a:pt x="9994227" y="19050"/>
                  </a:lnTo>
                  <a:close/>
                </a:path>
                <a:path w="16262350" h="2857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28575">
                  <a:moveTo>
                    <a:pt x="11038815" y="19050"/>
                  </a:moveTo>
                  <a:lnTo>
                    <a:pt x="11029290" y="19050"/>
                  </a:lnTo>
                  <a:lnTo>
                    <a:pt x="11029290" y="28575"/>
                  </a:lnTo>
                  <a:lnTo>
                    <a:pt x="11038815" y="28575"/>
                  </a:lnTo>
                  <a:lnTo>
                    <a:pt x="11038815" y="19050"/>
                  </a:lnTo>
                  <a:close/>
                </a:path>
                <a:path w="16262350" h="2857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28575">
                  <a:moveTo>
                    <a:pt x="12083415" y="19050"/>
                  </a:moveTo>
                  <a:lnTo>
                    <a:pt x="12073890" y="19050"/>
                  </a:lnTo>
                  <a:lnTo>
                    <a:pt x="12073890" y="28575"/>
                  </a:lnTo>
                  <a:lnTo>
                    <a:pt x="12083415" y="28575"/>
                  </a:lnTo>
                  <a:lnTo>
                    <a:pt x="12083415" y="19050"/>
                  </a:lnTo>
                  <a:close/>
                </a:path>
                <a:path w="16262350" h="2857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28575">
                  <a:moveTo>
                    <a:pt x="13128016" y="19050"/>
                  </a:moveTo>
                  <a:lnTo>
                    <a:pt x="13118491" y="19050"/>
                  </a:lnTo>
                  <a:lnTo>
                    <a:pt x="13118491" y="28575"/>
                  </a:lnTo>
                  <a:lnTo>
                    <a:pt x="13128016" y="28575"/>
                  </a:lnTo>
                  <a:lnTo>
                    <a:pt x="13128016" y="19050"/>
                  </a:lnTo>
                  <a:close/>
                </a:path>
                <a:path w="16262350" h="2857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28575">
                  <a:moveTo>
                    <a:pt x="14172616" y="19050"/>
                  </a:moveTo>
                  <a:lnTo>
                    <a:pt x="14163091" y="19050"/>
                  </a:lnTo>
                  <a:lnTo>
                    <a:pt x="14163091" y="28575"/>
                  </a:lnTo>
                  <a:lnTo>
                    <a:pt x="14172616" y="28575"/>
                  </a:lnTo>
                  <a:lnTo>
                    <a:pt x="14172616" y="19050"/>
                  </a:lnTo>
                  <a:close/>
                </a:path>
                <a:path w="16262350" h="2857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28575">
                  <a:moveTo>
                    <a:pt x="15217216" y="19050"/>
                  </a:moveTo>
                  <a:lnTo>
                    <a:pt x="15207691" y="19050"/>
                  </a:lnTo>
                  <a:lnTo>
                    <a:pt x="15207691" y="28575"/>
                  </a:lnTo>
                  <a:lnTo>
                    <a:pt x="15217216" y="28575"/>
                  </a:lnTo>
                  <a:lnTo>
                    <a:pt x="15217216" y="19050"/>
                  </a:lnTo>
                  <a:close/>
                </a:path>
                <a:path w="16262350" h="2857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28575">
                  <a:moveTo>
                    <a:pt x="16261804" y="19050"/>
                  </a:moveTo>
                  <a:lnTo>
                    <a:pt x="16252279" y="19050"/>
                  </a:lnTo>
                  <a:lnTo>
                    <a:pt x="16252279" y="28575"/>
                  </a:lnTo>
                  <a:lnTo>
                    <a:pt x="16261804" y="28575"/>
                  </a:lnTo>
                  <a:lnTo>
                    <a:pt x="16261804" y="1905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997493" y="3638500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 descr=""/>
          <p:cNvGrpSpPr/>
          <p:nvPr/>
        </p:nvGrpSpPr>
        <p:grpSpPr>
          <a:xfrm>
            <a:off x="997493" y="5052963"/>
            <a:ext cx="16262350" cy="19050"/>
            <a:chOff x="997493" y="5052963"/>
            <a:chExt cx="16262350" cy="19050"/>
          </a:xfrm>
        </p:grpSpPr>
        <p:sp>
          <p:nvSpPr>
            <p:cNvPr id="15" name="object 15" descr=""/>
            <p:cNvSpPr/>
            <p:nvPr/>
          </p:nvSpPr>
          <p:spPr>
            <a:xfrm>
              <a:off x="997483" y="5052973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952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952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952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952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952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952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952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952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952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952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952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952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997493" y="5067250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1016000" y="609510"/>
            <a:ext cx="384619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50">
                <a:solidFill>
                  <a:srgbClr val="FFFFFF"/>
                </a:solidFill>
                <a:latin typeface="Arial MT"/>
                <a:cs typeface="Arial MT"/>
              </a:rPr>
              <a:t>Aquisições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 e</a:t>
            </a:r>
            <a:r>
              <a:rPr dirty="0" sz="2600" spc="-7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Contratações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84793" y="1990044"/>
            <a:ext cx="789114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Evolução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indicadores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(2015-</a:t>
            </a:r>
            <a:r>
              <a:rPr dirty="0" sz="2600" spc="-10">
                <a:latin typeface="Arial MT"/>
                <a:cs typeface="Arial MT"/>
              </a:rPr>
              <a:t>2023)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7600949" y="2596238"/>
            <a:ext cx="9652000" cy="5094605"/>
          </a:xfrm>
          <a:custGeom>
            <a:avLst/>
            <a:gdLst/>
            <a:ahLst/>
            <a:cxnLst/>
            <a:rect l="l" t="t" r="r" b="b"/>
            <a:pathLst>
              <a:path w="9652000" h="5094605">
                <a:moveTo>
                  <a:pt x="9172574" y="5094522"/>
                </a:moveTo>
                <a:lnTo>
                  <a:pt x="485775" y="5094522"/>
                </a:lnTo>
                <a:lnTo>
                  <a:pt x="437762" y="5092146"/>
                </a:lnTo>
                <a:lnTo>
                  <a:pt x="390562" y="5085102"/>
                </a:lnTo>
                <a:lnTo>
                  <a:pt x="344494" y="5073525"/>
                </a:lnTo>
                <a:lnTo>
                  <a:pt x="299877" y="5057545"/>
                </a:lnTo>
                <a:lnTo>
                  <a:pt x="257028" y="5037295"/>
                </a:lnTo>
                <a:lnTo>
                  <a:pt x="216266" y="5012907"/>
                </a:lnTo>
                <a:lnTo>
                  <a:pt x="177911" y="4984512"/>
                </a:lnTo>
                <a:lnTo>
                  <a:pt x="142280" y="4952243"/>
                </a:lnTo>
                <a:lnTo>
                  <a:pt x="110011" y="4916611"/>
                </a:lnTo>
                <a:lnTo>
                  <a:pt x="81616" y="4878256"/>
                </a:lnTo>
                <a:lnTo>
                  <a:pt x="57227" y="4837494"/>
                </a:lnTo>
                <a:lnTo>
                  <a:pt x="36977" y="4794646"/>
                </a:lnTo>
                <a:lnTo>
                  <a:pt x="20997" y="4750028"/>
                </a:lnTo>
                <a:lnTo>
                  <a:pt x="9420" y="4703960"/>
                </a:lnTo>
                <a:lnTo>
                  <a:pt x="2377" y="4656761"/>
                </a:lnTo>
                <a:lnTo>
                  <a:pt x="0" y="4608748"/>
                </a:lnTo>
                <a:lnTo>
                  <a:pt x="0" y="485775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7"/>
                </a:lnTo>
                <a:lnTo>
                  <a:pt x="57227" y="257028"/>
                </a:lnTo>
                <a:lnTo>
                  <a:pt x="81616" y="216266"/>
                </a:lnTo>
                <a:lnTo>
                  <a:pt x="110011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8" y="57227"/>
                </a:lnTo>
                <a:lnTo>
                  <a:pt x="299877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5" y="0"/>
                </a:lnTo>
                <a:lnTo>
                  <a:pt x="9172574" y="0"/>
                </a:lnTo>
                <a:lnTo>
                  <a:pt x="9220587" y="2377"/>
                </a:lnTo>
                <a:lnTo>
                  <a:pt x="9267786" y="9420"/>
                </a:lnTo>
                <a:lnTo>
                  <a:pt x="9313854" y="20997"/>
                </a:lnTo>
                <a:lnTo>
                  <a:pt x="9358472" y="36977"/>
                </a:lnTo>
                <a:lnTo>
                  <a:pt x="9401321" y="57227"/>
                </a:lnTo>
                <a:lnTo>
                  <a:pt x="9442082" y="81615"/>
                </a:lnTo>
                <a:lnTo>
                  <a:pt x="9480437" y="110010"/>
                </a:lnTo>
                <a:lnTo>
                  <a:pt x="9516068" y="142280"/>
                </a:lnTo>
                <a:lnTo>
                  <a:pt x="9548337" y="177911"/>
                </a:lnTo>
                <a:lnTo>
                  <a:pt x="9576732" y="216266"/>
                </a:lnTo>
                <a:lnTo>
                  <a:pt x="9601121" y="257028"/>
                </a:lnTo>
                <a:lnTo>
                  <a:pt x="9621371" y="299877"/>
                </a:lnTo>
                <a:lnTo>
                  <a:pt x="9637351" y="344494"/>
                </a:lnTo>
                <a:lnTo>
                  <a:pt x="9648929" y="390562"/>
                </a:lnTo>
                <a:lnTo>
                  <a:pt x="9651732" y="409351"/>
                </a:lnTo>
                <a:lnTo>
                  <a:pt x="9651732" y="4685171"/>
                </a:lnTo>
                <a:lnTo>
                  <a:pt x="9637351" y="4750028"/>
                </a:lnTo>
                <a:lnTo>
                  <a:pt x="9621371" y="4794646"/>
                </a:lnTo>
                <a:lnTo>
                  <a:pt x="9601121" y="4837494"/>
                </a:lnTo>
                <a:lnTo>
                  <a:pt x="9576732" y="4878256"/>
                </a:lnTo>
                <a:lnTo>
                  <a:pt x="9548337" y="4916611"/>
                </a:lnTo>
                <a:lnTo>
                  <a:pt x="9516068" y="4952243"/>
                </a:lnTo>
                <a:lnTo>
                  <a:pt x="9480437" y="4984512"/>
                </a:lnTo>
                <a:lnTo>
                  <a:pt x="9442082" y="5012907"/>
                </a:lnTo>
                <a:lnTo>
                  <a:pt x="9401321" y="5037295"/>
                </a:lnTo>
                <a:lnTo>
                  <a:pt x="9358472" y="5057545"/>
                </a:lnTo>
                <a:lnTo>
                  <a:pt x="9313854" y="5073525"/>
                </a:lnTo>
                <a:lnTo>
                  <a:pt x="9267786" y="5085102"/>
                </a:lnTo>
                <a:lnTo>
                  <a:pt x="9220587" y="5092146"/>
                </a:lnTo>
                <a:lnTo>
                  <a:pt x="9172574" y="5094522"/>
                </a:lnTo>
                <a:close/>
              </a:path>
            </a:pathLst>
          </a:custGeom>
          <a:solidFill>
            <a:srgbClr val="E7E8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016000" y="4112604"/>
            <a:ext cx="4727575" cy="197231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65">
                <a:solidFill>
                  <a:srgbClr val="FFFFFF"/>
                </a:solidFill>
                <a:latin typeface="Arial MT"/>
                <a:cs typeface="Arial MT"/>
              </a:rPr>
              <a:t>Aquisições</a:t>
            </a:r>
            <a:r>
              <a:rPr dirty="0" sz="6400" spc="-2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375">
                <a:solidFill>
                  <a:srgbClr val="FFFFFF"/>
                </a:solidFill>
                <a:latin typeface="Arial MT"/>
                <a:cs typeface="Arial MT"/>
              </a:rPr>
              <a:t>e </a:t>
            </a:r>
            <a:r>
              <a:rPr dirty="0" sz="6400" spc="-100">
                <a:solidFill>
                  <a:srgbClr val="FFFFFF"/>
                </a:solidFill>
                <a:latin typeface="Arial MT"/>
                <a:cs typeface="Arial MT"/>
              </a:rPr>
              <a:t>Contratações</a:t>
            </a:r>
            <a:endParaRPr sz="64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66745" y="3125347"/>
            <a:ext cx="387159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45" b="1">
                <a:solidFill>
                  <a:srgbClr val="000000"/>
                </a:solidFill>
                <a:latin typeface="Arial"/>
                <a:cs typeface="Arial"/>
              </a:rPr>
              <a:t>ANÁLISE</a:t>
            </a:r>
            <a:r>
              <a:rPr dirty="0" sz="2400" spc="-65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90" b="1">
                <a:solidFill>
                  <a:srgbClr val="000000"/>
                </a:solidFill>
                <a:latin typeface="Arial"/>
                <a:cs typeface="Arial"/>
              </a:rPr>
              <a:t>DO</a:t>
            </a:r>
            <a:r>
              <a:rPr dirty="0" sz="2400" spc="-6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95" b="1">
                <a:solidFill>
                  <a:srgbClr val="000000"/>
                </a:solidFill>
                <a:latin typeface="Arial"/>
                <a:cs typeface="Arial"/>
              </a:rPr>
              <a:t>DESEMPENHO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166745" y="3804860"/>
            <a:ext cx="8423275" cy="3073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MT"/>
                <a:cs typeface="Arial MT"/>
              </a:rPr>
              <a:t>A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meta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contratações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sustentáveis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para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45">
                <a:latin typeface="Arial MT"/>
                <a:cs typeface="Arial MT"/>
              </a:rPr>
              <a:t>ano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2023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foi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atingida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a </a:t>
            </a:r>
            <a:r>
              <a:rPr dirty="0" sz="2000" spc="-45">
                <a:latin typeface="Arial MT"/>
                <a:cs typeface="Arial MT"/>
              </a:rPr>
              <a:t>implementação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diretrizes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dos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85">
                <a:latin typeface="Arial MT"/>
                <a:cs typeface="Arial MT"/>
              </a:rPr>
              <a:t>Guias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45">
                <a:latin typeface="Arial MT"/>
                <a:cs typeface="Arial MT"/>
              </a:rPr>
              <a:t> Contratações </a:t>
            </a:r>
            <a:r>
              <a:rPr dirty="0" sz="2000" spc="-120">
                <a:latin typeface="Arial MT"/>
                <a:cs typeface="Arial MT"/>
              </a:rPr>
              <a:t>segue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70">
                <a:latin typeface="Arial MT"/>
                <a:cs typeface="Arial MT"/>
              </a:rPr>
              <a:t>sendo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uma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premissas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85">
                <a:latin typeface="Arial MT"/>
                <a:cs typeface="Arial MT"/>
              </a:rPr>
              <a:t>áreas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que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atuam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na</a:t>
            </a:r>
            <a:r>
              <a:rPr dirty="0" sz="2000" spc="-9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temática.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iniciativa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relativa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ao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Plano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110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Compensação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Ambiental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 spc="-75">
                <a:latin typeface="Arial MT"/>
                <a:cs typeface="Arial MT"/>
              </a:rPr>
              <a:t>está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andamento,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conforme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consta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no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Proad </a:t>
            </a:r>
            <a:r>
              <a:rPr dirty="0" sz="2000">
                <a:latin typeface="Arial MT"/>
                <a:cs typeface="Arial MT"/>
              </a:rPr>
              <a:t>7049/2023,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que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trata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assunto,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foi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enquadrada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como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projeto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estratégico </a:t>
            </a:r>
            <a:r>
              <a:rPr dirty="0" sz="2000">
                <a:latin typeface="Arial MT"/>
                <a:cs typeface="Arial MT"/>
              </a:rPr>
              <a:t>intitulado</a:t>
            </a:r>
            <a:r>
              <a:rPr dirty="0" sz="2000" spc="-9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“Projeto</a:t>
            </a:r>
            <a:r>
              <a:rPr dirty="0" sz="2000" spc="-9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Carbono</a:t>
            </a:r>
            <a:r>
              <a:rPr dirty="0" sz="2000" spc="-9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Neutro”.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00">
              <a:latin typeface="Arial MT"/>
              <a:cs typeface="Arial MT"/>
            </a:endParaRPr>
          </a:p>
          <a:p>
            <a:pPr marL="12700" marR="39370">
              <a:lnSpc>
                <a:spcPct val="100000"/>
              </a:lnSpc>
              <a:spcBef>
                <a:spcPts val="5"/>
              </a:spcBef>
            </a:pPr>
            <a:r>
              <a:rPr dirty="0" sz="2000" spc="-25">
                <a:latin typeface="Arial MT"/>
                <a:cs typeface="Arial MT"/>
              </a:rPr>
              <a:t>Além</a:t>
            </a:r>
            <a:r>
              <a:rPr dirty="0" sz="2000" spc="-114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disso,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inclusão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tema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nos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normativos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contratações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</a:t>
            </a:r>
            <a:r>
              <a:rPr dirty="0" sz="2000" spc="50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governança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nos </a:t>
            </a:r>
            <a:r>
              <a:rPr dirty="0" sz="2000" spc="-45">
                <a:latin typeface="Arial MT"/>
                <a:cs typeface="Arial MT"/>
              </a:rPr>
              <a:t>documentos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elaborados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no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planejamento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contratações </a:t>
            </a:r>
            <a:r>
              <a:rPr dirty="0" sz="2000" spc="-30">
                <a:latin typeface="Arial MT"/>
                <a:cs typeface="Arial MT"/>
              </a:rPr>
              <a:t>também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contribui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para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atingimento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35">
                <a:latin typeface="Arial MT"/>
                <a:cs typeface="Arial MT"/>
              </a:rPr>
              <a:t>da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meta.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7" name="object 7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81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68"/>
                  </a:lnTo>
                  <a:lnTo>
                    <a:pt x="8128190" y="186385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17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85"/>
                  </a:lnTo>
                  <a:lnTo>
                    <a:pt x="8759850" y="214668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81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17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821948" y="9121154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73C35E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3626882"/>
            <a:ext cx="6906259" cy="294386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210" b="1">
                <a:latin typeface="Arial"/>
                <a:cs typeface="Arial"/>
              </a:rPr>
              <a:t>Qualidade</a:t>
            </a:r>
            <a:r>
              <a:rPr dirty="0" sz="6400" spc="-215" b="1">
                <a:latin typeface="Arial"/>
                <a:cs typeface="Arial"/>
              </a:rPr>
              <a:t> </a:t>
            </a:r>
            <a:r>
              <a:rPr dirty="0" sz="6400" spc="-265" b="1">
                <a:latin typeface="Arial"/>
                <a:cs typeface="Arial"/>
              </a:rPr>
              <a:t>de</a:t>
            </a:r>
            <a:r>
              <a:rPr dirty="0" sz="6400" spc="-210" b="1">
                <a:latin typeface="Arial"/>
                <a:cs typeface="Arial"/>
              </a:rPr>
              <a:t> </a:t>
            </a:r>
            <a:r>
              <a:rPr dirty="0" sz="6400" spc="-65" b="1">
                <a:latin typeface="Arial"/>
                <a:cs typeface="Arial"/>
              </a:rPr>
              <a:t>Vida, </a:t>
            </a:r>
            <a:r>
              <a:rPr dirty="0" sz="6400" spc="-250" b="1">
                <a:latin typeface="Arial"/>
                <a:cs typeface="Arial"/>
              </a:rPr>
              <a:t>Capacitação</a:t>
            </a:r>
            <a:r>
              <a:rPr dirty="0" sz="6400" spc="-155" b="1">
                <a:latin typeface="Arial"/>
                <a:cs typeface="Arial"/>
              </a:rPr>
              <a:t> </a:t>
            </a:r>
            <a:r>
              <a:rPr dirty="0" sz="6400" spc="-50" b="1">
                <a:latin typeface="Arial"/>
                <a:cs typeface="Arial"/>
              </a:rPr>
              <a:t>e </a:t>
            </a:r>
            <a:r>
              <a:rPr dirty="0" sz="6400" spc="-305" b="1">
                <a:latin typeface="Arial"/>
                <a:cs typeface="Arial"/>
              </a:rPr>
              <a:t>Sensibilização</a:t>
            </a:r>
            <a:endParaRPr sz="64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4065570" y="2688416"/>
            <a:ext cx="1475740" cy="1475740"/>
            <a:chOff x="14065570" y="2688416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4065570" y="2688416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A218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459636" y="3046310"/>
              <a:ext cx="687070" cy="727075"/>
            </a:xfrm>
            <a:custGeom>
              <a:avLst/>
              <a:gdLst/>
              <a:ahLst/>
              <a:cxnLst/>
              <a:rect l="l" t="t" r="r" b="b"/>
              <a:pathLst>
                <a:path w="687069" h="727075">
                  <a:moveTo>
                    <a:pt x="212966" y="354952"/>
                  </a:moveTo>
                  <a:lnTo>
                    <a:pt x="212775" y="351269"/>
                  </a:lnTo>
                  <a:lnTo>
                    <a:pt x="210743" y="348183"/>
                  </a:lnTo>
                  <a:lnTo>
                    <a:pt x="206730" y="347586"/>
                  </a:lnTo>
                  <a:lnTo>
                    <a:pt x="200748" y="351269"/>
                  </a:lnTo>
                  <a:lnTo>
                    <a:pt x="196811" y="354952"/>
                  </a:lnTo>
                  <a:lnTo>
                    <a:pt x="55016" y="489826"/>
                  </a:lnTo>
                  <a:lnTo>
                    <a:pt x="49682" y="495160"/>
                  </a:lnTo>
                  <a:lnTo>
                    <a:pt x="47028" y="499592"/>
                  </a:lnTo>
                  <a:lnTo>
                    <a:pt x="47028" y="721436"/>
                  </a:lnTo>
                  <a:lnTo>
                    <a:pt x="50571" y="724992"/>
                  </a:lnTo>
                  <a:lnTo>
                    <a:pt x="209410" y="724992"/>
                  </a:lnTo>
                  <a:lnTo>
                    <a:pt x="212966" y="721436"/>
                  </a:lnTo>
                  <a:lnTo>
                    <a:pt x="212966" y="354952"/>
                  </a:lnTo>
                  <a:close/>
                </a:path>
                <a:path w="687069" h="727075">
                  <a:moveTo>
                    <a:pt x="424167" y="379793"/>
                  </a:moveTo>
                  <a:lnTo>
                    <a:pt x="423456" y="375119"/>
                  </a:lnTo>
                  <a:lnTo>
                    <a:pt x="421170" y="371703"/>
                  </a:lnTo>
                  <a:lnTo>
                    <a:pt x="417055" y="371436"/>
                  </a:lnTo>
                  <a:lnTo>
                    <a:pt x="410857" y="376250"/>
                  </a:lnTo>
                  <a:lnTo>
                    <a:pt x="340753" y="447230"/>
                  </a:lnTo>
                  <a:lnTo>
                    <a:pt x="338975" y="448119"/>
                  </a:lnTo>
                  <a:lnTo>
                    <a:pt x="337197" y="448119"/>
                  </a:lnTo>
                  <a:lnTo>
                    <a:pt x="272415" y="382460"/>
                  </a:lnTo>
                  <a:lnTo>
                    <a:pt x="265341" y="377380"/>
                  </a:lnTo>
                  <a:lnTo>
                    <a:pt x="260997" y="377799"/>
                  </a:lnTo>
                  <a:lnTo>
                    <a:pt x="258813" y="381215"/>
                  </a:lnTo>
                  <a:lnTo>
                    <a:pt x="258216" y="385114"/>
                  </a:lnTo>
                  <a:lnTo>
                    <a:pt x="258216" y="723214"/>
                  </a:lnTo>
                  <a:lnTo>
                    <a:pt x="261772" y="726757"/>
                  </a:lnTo>
                  <a:lnTo>
                    <a:pt x="420611" y="726757"/>
                  </a:lnTo>
                  <a:lnTo>
                    <a:pt x="424167" y="723214"/>
                  </a:lnTo>
                  <a:lnTo>
                    <a:pt x="424167" y="379793"/>
                  </a:lnTo>
                  <a:close/>
                </a:path>
                <a:path w="687069" h="727075">
                  <a:moveTo>
                    <a:pt x="630923" y="175704"/>
                  </a:moveTo>
                  <a:lnTo>
                    <a:pt x="630732" y="171526"/>
                  </a:lnTo>
                  <a:lnTo>
                    <a:pt x="628700" y="168262"/>
                  </a:lnTo>
                  <a:lnTo>
                    <a:pt x="624687" y="167830"/>
                  </a:lnTo>
                  <a:lnTo>
                    <a:pt x="618502" y="172148"/>
                  </a:lnTo>
                  <a:lnTo>
                    <a:pt x="472973" y="310578"/>
                  </a:lnTo>
                  <a:lnTo>
                    <a:pt x="467639" y="315899"/>
                  </a:lnTo>
                  <a:lnTo>
                    <a:pt x="464985" y="320344"/>
                  </a:lnTo>
                  <a:lnTo>
                    <a:pt x="464985" y="722325"/>
                  </a:lnTo>
                  <a:lnTo>
                    <a:pt x="468528" y="725868"/>
                  </a:lnTo>
                  <a:lnTo>
                    <a:pt x="627367" y="725868"/>
                  </a:lnTo>
                  <a:lnTo>
                    <a:pt x="630923" y="722325"/>
                  </a:lnTo>
                  <a:lnTo>
                    <a:pt x="630923" y="175704"/>
                  </a:lnTo>
                  <a:close/>
                </a:path>
                <a:path w="687069" h="727075">
                  <a:moveTo>
                    <a:pt x="686828" y="6210"/>
                  </a:moveTo>
                  <a:lnTo>
                    <a:pt x="685050" y="4432"/>
                  </a:lnTo>
                  <a:lnTo>
                    <a:pt x="685050" y="1778"/>
                  </a:lnTo>
                  <a:lnTo>
                    <a:pt x="683272" y="0"/>
                  </a:lnTo>
                  <a:lnTo>
                    <a:pt x="679729" y="0"/>
                  </a:lnTo>
                  <a:lnTo>
                    <a:pt x="568807" y="24841"/>
                  </a:lnTo>
                  <a:lnTo>
                    <a:pt x="566140" y="24841"/>
                  </a:lnTo>
                  <a:lnTo>
                    <a:pt x="563486" y="27508"/>
                  </a:lnTo>
                  <a:lnTo>
                    <a:pt x="563486" y="30162"/>
                  </a:lnTo>
                  <a:lnTo>
                    <a:pt x="591883" y="58559"/>
                  </a:lnTo>
                  <a:lnTo>
                    <a:pt x="339864" y="310578"/>
                  </a:lnTo>
                  <a:lnTo>
                    <a:pt x="294601" y="265328"/>
                  </a:lnTo>
                  <a:lnTo>
                    <a:pt x="222732" y="193446"/>
                  </a:lnTo>
                  <a:lnTo>
                    <a:pt x="220065" y="193446"/>
                  </a:lnTo>
                  <a:lnTo>
                    <a:pt x="0" y="413512"/>
                  </a:lnTo>
                  <a:lnTo>
                    <a:pt x="0" y="416179"/>
                  </a:lnTo>
                  <a:lnTo>
                    <a:pt x="33718" y="449897"/>
                  </a:lnTo>
                  <a:lnTo>
                    <a:pt x="36372" y="449897"/>
                  </a:lnTo>
                  <a:lnTo>
                    <a:pt x="221843" y="265328"/>
                  </a:lnTo>
                  <a:lnTo>
                    <a:pt x="338975" y="382460"/>
                  </a:lnTo>
                  <a:lnTo>
                    <a:pt x="341630" y="382460"/>
                  </a:lnTo>
                  <a:lnTo>
                    <a:pt x="413512" y="310578"/>
                  </a:lnTo>
                  <a:lnTo>
                    <a:pt x="628256" y="95834"/>
                  </a:lnTo>
                  <a:lnTo>
                    <a:pt x="656653" y="124231"/>
                  </a:lnTo>
                  <a:lnTo>
                    <a:pt x="659320" y="124231"/>
                  </a:lnTo>
                  <a:lnTo>
                    <a:pt x="661974" y="121564"/>
                  </a:lnTo>
                  <a:lnTo>
                    <a:pt x="661974" y="119799"/>
                  </a:lnTo>
                  <a:lnTo>
                    <a:pt x="667219" y="95834"/>
                  </a:lnTo>
                  <a:lnTo>
                    <a:pt x="686828" y="62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7" name="object 7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FD9D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961810" y="1404141"/>
              <a:ext cx="967105" cy="724535"/>
            </a:xfrm>
            <a:custGeom>
              <a:avLst/>
              <a:gdLst/>
              <a:ahLst/>
              <a:cxnLst/>
              <a:rect l="l" t="t" r="r" b="b"/>
              <a:pathLst>
                <a:path w="967105" h="724535">
                  <a:moveTo>
                    <a:pt x="224540" y="523632"/>
                  </a:moveTo>
                  <a:lnTo>
                    <a:pt x="4437" y="523632"/>
                  </a:lnTo>
                  <a:lnTo>
                    <a:pt x="1775" y="520970"/>
                  </a:lnTo>
                  <a:lnTo>
                    <a:pt x="1775" y="516532"/>
                  </a:lnTo>
                  <a:lnTo>
                    <a:pt x="4437" y="513870"/>
                  </a:lnTo>
                  <a:lnTo>
                    <a:pt x="109164" y="377193"/>
                  </a:lnTo>
                  <a:lnTo>
                    <a:pt x="111826" y="374530"/>
                  </a:lnTo>
                  <a:lnTo>
                    <a:pt x="113601" y="373643"/>
                  </a:lnTo>
                  <a:lnTo>
                    <a:pt x="115376" y="373643"/>
                  </a:lnTo>
                  <a:lnTo>
                    <a:pt x="117151" y="374530"/>
                  </a:lnTo>
                  <a:lnTo>
                    <a:pt x="118926" y="376305"/>
                  </a:lnTo>
                  <a:lnTo>
                    <a:pt x="225428" y="514757"/>
                  </a:lnTo>
                  <a:lnTo>
                    <a:pt x="227203" y="516532"/>
                  </a:lnTo>
                  <a:lnTo>
                    <a:pt x="227203" y="520970"/>
                  </a:lnTo>
                  <a:lnTo>
                    <a:pt x="224540" y="523632"/>
                  </a:lnTo>
                  <a:close/>
                </a:path>
                <a:path w="967105" h="724535">
                  <a:moveTo>
                    <a:pt x="74551" y="722435"/>
                  </a:moveTo>
                  <a:lnTo>
                    <a:pt x="2662" y="722435"/>
                  </a:lnTo>
                  <a:lnTo>
                    <a:pt x="0" y="719773"/>
                  </a:lnTo>
                  <a:lnTo>
                    <a:pt x="0" y="545820"/>
                  </a:lnTo>
                  <a:lnTo>
                    <a:pt x="2662" y="543158"/>
                  </a:lnTo>
                  <a:lnTo>
                    <a:pt x="224540" y="543158"/>
                  </a:lnTo>
                  <a:lnTo>
                    <a:pt x="226315" y="545820"/>
                  </a:lnTo>
                  <a:lnTo>
                    <a:pt x="225428" y="548483"/>
                  </a:lnTo>
                  <a:lnTo>
                    <a:pt x="225428" y="611496"/>
                  </a:lnTo>
                  <a:lnTo>
                    <a:pt x="77213" y="611496"/>
                  </a:lnTo>
                  <a:lnTo>
                    <a:pt x="74551" y="614159"/>
                  </a:lnTo>
                  <a:lnTo>
                    <a:pt x="74551" y="722435"/>
                  </a:lnTo>
                  <a:close/>
                </a:path>
                <a:path w="967105" h="724535">
                  <a:moveTo>
                    <a:pt x="222765" y="722435"/>
                  </a:moveTo>
                  <a:lnTo>
                    <a:pt x="149102" y="722435"/>
                  </a:lnTo>
                  <a:lnTo>
                    <a:pt x="149102" y="614159"/>
                  </a:lnTo>
                  <a:lnTo>
                    <a:pt x="146439" y="611496"/>
                  </a:lnTo>
                  <a:lnTo>
                    <a:pt x="225428" y="611496"/>
                  </a:lnTo>
                  <a:lnTo>
                    <a:pt x="225428" y="719773"/>
                  </a:lnTo>
                  <a:lnTo>
                    <a:pt x="222765" y="722435"/>
                  </a:lnTo>
                  <a:close/>
                </a:path>
                <a:path w="967105" h="724535">
                  <a:moveTo>
                    <a:pt x="966999" y="724210"/>
                  </a:moveTo>
                  <a:lnTo>
                    <a:pt x="749061" y="724210"/>
                  </a:lnTo>
                  <a:lnTo>
                    <a:pt x="746398" y="721548"/>
                  </a:lnTo>
                  <a:lnTo>
                    <a:pt x="746398" y="501445"/>
                  </a:lnTo>
                  <a:lnTo>
                    <a:pt x="749061" y="498782"/>
                  </a:lnTo>
                  <a:lnTo>
                    <a:pt x="966999" y="498782"/>
                  </a:lnTo>
                  <a:lnTo>
                    <a:pt x="966999" y="523632"/>
                  </a:lnTo>
                  <a:lnTo>
                    <a:pt x="776574" y="523632"/>
                  </a:lnTo>
                  <a:lnTo>
                    <a:pt x="773911" y="526295"/>
                  </a:lnTo>
                  <a:lnTo>
                    <a:pt x="773911" y="570671"/>
                  </a:lnTo>
                  <a:lnTo>
                    <a:pt x="776574" y="573333"/>
                  </a:lnTo>
                  <a:lnTo>
                    <a:pt x="966999" y="573333"/>
                  </a:lnTo>
                  <a:lnTo>
                    <a:pt x="966999" y="595521"/>
                  </a:lnTo>
                  <a:lnTo>
                    <a:pt x="776574" y="595521"/>
                  </a:lnTo>
                  <a:lnTo>
                    <a:pt x="773911" y="598183"/>
                  </a:lnTo>
                  <a:lnTo>
                    <a:pt x="773911" y="642559"/>
                  </a:lnTo>
                  <a:lnTo>
                    <a:pt x="776574" y="645222"/>
                  </a:lnTo>
                  <a:lnTo>
                    <a:pt x="966999" y="645222"/>
                  </a:lnTo>
                  <a:lnTo>
                    <a:pt x="966999" y="724210"/>
                  </a:lnTo>
                  <a:close/>
                </a:path>
                <a:path w="967105" h="724535">
                  <a:moveTo>
                    <a:pt x="874200" y="573333"/>
                  </a:moveTo>
                  <a:lnTo>
                    <a:pt x="845800" y="573333"/>
                  </a:lnTo>
                  <a:lnTo>
                    <a:pt x="848462" y="570671"/>
                  </a:lnTo>
                  <a:lnTo>
                    <a:pt x="848462" y="526295"/>
                  </a:lnTo>
                  <a:lnTo>
                    <a:pt x="845800" y="523632"/>
                  </a:lnTo>
                  <a:lnTo>
                    <a:pt x="874200" y="523632"/>
                  </a:lnTo>
                  <a:lnTo>
                    <a:pt x="871538" y="526295"/>
                  </a:lnTo>
                  <a:lnTo>
                    <a:pt x="871538" y="570671"/>
                  </a:lnTo>
                  <a:lnTo>
                    <a:pt x="874200" y="573333"/>
                  </a:lnTo>
                  <a:close/>
                </a:path>
                <a:path w="967105" h="724535">
                  <a:moveTo>
                    <a:pt x="966999" y="573333"/>
                  </a:moveTo>
                  <a:lnTo>
                    <a:pt x="943426" y="573333"/>
                  </a:lnTo>
                  <a:lnTo>
                    <a:pt x="946089" y="570671"/>
                  </a:lnTo>
                  <a:lnTo>
                    <a:pt x="946089" y="526295"/>
                  </a:lnTo>
                  <a:lnTo>
                    <a:pt x="943426" y="523632"/>
                  </a:lnTo>
                  <a:lnTo>
                    <a:pt x="966999" y="523632"/>
                  </a:lnTo>
                  <a:lnTo>
                    <a:pt x="966999" y="573333"/>
                  </a:lnTo>
                  <a:close/>
                </a:path>
                <a:path w="967105" h="724535">
                  <a:moveTo>
                    <a:pt x="874200" y="645222"/>
                  </a:moveTo>
                  <a:lnTo>
                    <a:pt x="845800" y="645222"/>
                  </a:lnTo>
                  <a:lnTo>
                    <a:pt x="848462" y="642559"/>
                  </a:lnTo>
                  <a:lnTo>
                    <a:pt x="848462" y="598183"/>
                  </a:lnTo>
                  <a:lnTo>
                    <a:pt x="845800" y="595521"/>
                  </a:lnTo>
                  <a:lnTo>
                    <a:pt x="874200" y="595521"/>
                  </a:lnTo>
                  <a:lnTo>
                    <a:pt x="871538" y="598183"/>
                  </a:lnTo>
                  <a:lnTo>
                    <a:pt x="871538" y="642559"/>
                  </a:lnTo>
                  <a:lnTo>
                    <a:pt x="874200" y="645222"/>
                  </a:lnTo>
                  <a:close/>
                </a:path>
                <a:path w="967105" h="724535">
                  <a:moveTo>
                    <a:pt x="966999" y="645222"/>
                  </a:moveTo>
                  <a:lnTo>
                    <a:pt x="943426" y="645222"/>
                  </a:lnTo>
                  <a:lnTo>
                    <a:pt x="946089" y="642559"/>
                  </a:lnTo>
                  <a:lnTo>
                    <a:pt x="946089" y="598183"/>
                  </a:lnTo>
                  <a:lnTo>
                    <a:pt x="943426" y="595521"/>
                  </a:lnTo>
                  <a:lnTo>
                    <a:pt x="966999" y="595521"/>
                  </a:lnTo>
                  <a:lnTo>
                    <a:pt x="966999" y="645222"/>
                  </a:lnTo>
                  <a:close/>
                </a:path>
                <a:path w="967105" h="724535">
                  <a:moveTo>
                    <a:pt x="473044" y="723323"/>
                  </a:moveTo>
                  <a:lnTo>
                    <a:pt x="259153" y="723323"/>
                  </a:lnTo>
                  <a:lnTo>
                    <a:pt x="256491" y="720660"/>
                  </a:lnTo>
                  <a:lnTo>
                    <a:pt x="256491" y="2662"/>
                  </a:lnTo>
                  <a:lnTo>
                    <a:pt x="259153" y="0"/>
                  </a:lnTo>
                  <a:lnTo>
                    <a:pt x="473044" y="0"/>
                  </a:lnTo>
                  <a:lnTo>
                    <a:pt x="474819" y="1775"/>
                  </a:lnTo>
                  <a:lnTo>
                    <a:pt x="475707" y="5325"/>
                  </a:lnTo>
                  <a:lnTo>
                    <a:pt x="475707" y="96738"/>
                  </a:lnTo>
                  <a:lnTo>
                    <a:pt x="293766" y="96738"/>
                  </a:lnTo>
                  <a:lnTo>
                    <a:pt x="292879" y="97626"/>
                  </a:lnTo>
                  <a:lnTo>
                    <a:pt x="292879" y="154427"/>
                  </a:lnTo>
                  <a:lnTo>
                    <a:pt x="293766" y="155314"/>
                  </a:lnTo>
                  <a:lnTo>
                    <a:pt x="475707" y="155314"/>
                  </a:lnTo>
                  <a:lnTo>
                    <a:pt x="475707" y="219215"/>
                  </a:lnTo>
                  <a:lnTo>
                    <a:pt x="293766" y="219215"/>
                  </a:lnTo>
                  <a:lnTo>
                    <a:pt x="292879" y="220103"/>
                  </a:lnTo>
                  <a:lnTo>
                    <a:pt x="292879" y="276904"/>
                  </a:lnTo>
                  <a:lnTo>
                    <a:pt x="293766" y="277791"/>
                  </a:lnTo>
                  <a:lnTo>
                    <a:pt x="475707" y="277791"/>
                  </a:lnTo>
                  <a:lnTo>
                    <a:pt x="475707" y="340805"/>
                  </a:lnTo>
                  <a:lnTo>
                    <a:pt x="293766" y="340805"/>
                  </a:lnTo>
                  <a:lnTo>
                    <a:pt x="292879" y="341692"/>
                  </a:lnTo>
                  <a:lnTo>
                    <a:pt x="292879" y="398493"/>
                  </a:lnTo>
                  <a:lnTo>
                    <a:pt x="293766" y="399381"/>
                  </a:lnTo>
                  <a:lnTo>
                    <a:pt x="475707" y="399381"/>
                  </a:lnTo>
                  <a:lnTo>
                    <a:pt x="475707" y="463281"/>
                  </a:lnTo>
                  <a:lnTo>
                    <a:pt x="293766" y="463281"/>
                  </a:lnTo>
                  <a:lnTo>
                    <a:pt x="292879" y="464169"/>
                  </a:lnTo>
                  <a:lnTo>
                    <a:pt x="292879" y="520970"/>
                  </a:lnTo>
                  <a:lnTo>
                    <a:pt x="293766" y="521857"/>
                  </a:lnTo>
                  <a:lnTo>
                    <a:pt x="475707" y="521857"/>
                  </a:lnTo>
                  <a:lnTo>
                    <a:pt x="475707" y="585758"/>
                  </a:lnTo>
                  <a:lnTo>
                    <a:pt x="293766" y="585758"/>
                  </a:lnTo>
                  <a:lnTo>
                    <a:pt x="292879" y="586646"/>
                  </a:lnTo>
                  <a:lnTo>
                    <a:pt x="292879" y="643447"/>
                  </a:lnTo>
                  <a:lnTo>
                    <a:pt x="293766" y="644334"/>
                  </a:lnTo>
                  <a:lnTo>
                    <a:pt x="475707" y="644334"/>
                  </a:lnTo>
                  <a:lnTo>
                    <a:pt x="475707" y="720660"/>
                  </a:lnTo>
                  <a:lnTo>
                    <a:pt x="473044" y="723323"/>
                  </a:lnTo>
                  <a:close/>
                </a:path>
                <a:path w="967105" h="724535">
                  <a:moveTo>
                    <a:pt x="386955" y="155314"/>
                  </a:moveTo>
                  <a:lnTo>
                    <a:pt x="345242" y="155314"/>
                  </a:lnTo>
                  <a:lnTo>
                    <a:pt x="346130" y="154427"/>
                  </a:lnTo>
                  <a:lnTo>
                    <a:pt x="346130" y="97626"/>
                  </a:lnTo>
                  <a:lnTo>
                    <a:pt x="345242" y="96738"/>
                  </a:lnTo>
                  <a:lnTo>
                    <a:pt x="386955" y="96738"/>
                  </a:lnTo>
                  <a:lnTo>
                    <a:pt x="386068" y="97626"/>
                  </a:lnTo>
                  <a:lnTo>
                    <a:pt x="386068" y="154427"/>
                  </a:lnTo>
                  <a:lnTo>
                    <a:pt x="386955" y="155314"/>
                  </a:lnTo>
                  <a:close/>
                </a:path>
                <a:path w="967105" h="724535">
                  <a:moveTo>
                    <a:pt x="475707" y="155314"/>
                  </a:moveTo>
                  <a:lnTo>
                    <a:pt x="438431" y="155314"/>
                  </a:lnTo>
                  <a:lnTo>
                    <a:pt x="439319" y="154427"/>
                  </a:lnTo>
                  <a:lnTo>
                    <a:pt x="439319" y="97626"/>
                  </a:lnTo>
                  <a:lnTo>
                    <a:pt x="438431" y="96738"/>
                  </a:lnTo>
                  <a:lnTo>
                    <a:pt x="475707" y="96738"/>
                  </a:lnTo>
                  <a:lnTo>
                    <a:pt x="475707" y="155314"/>
                  </a:lnTo>
                  <a:close/>
                </a:path>
                <a:path w="967105" h="724535">
                  <a:moveTo>
                    <a:pt x="386955" y="277791"/>
                  </a:moveTo>
                  <a:lnTo>
                    <a:pt x="345242" y="277791"/>
                  </a:lnTo>
                  <a:lnTo>
                    <a:pt x="346130" y="276904"/>
                  </a:lnTo>
                  <a:lnTo>
                    <a:pt x="346130" y="220103"/>
                  </a:lnTo>
                  <a:lnTo>
                    <a:pt x="345242" y="219215"/>
                  </a:lnTo>
                  <a:lnTo>
                    <a:pt x="386955" y="219215"/>
                  </a:lnTo>
                  <a:lnTo>
                    <a:pt x="386068" y="220103"/>
                  </a:lnTo>
                  <a:lnTo>
                    <a:pt x="386068" y="276904"/>
                  </a:lnTo>
                  <a:lnTo>
                    <a:pt x="386955" y="277791"/>
                  </a:lnTo>
                  <a:close/>
                </a:path>
                <a:path w="967105" h="724535">
                  <a:moveTo>
                    <a:pt x="475707" y="277791"/>
                  </a:moveTo>
                  <a:lnTo>
                    <a:pt x="438431" y="277791"/>
                  </a:lnTo>
                  <a:lnTo>
                    <a:pt x="439319" y="276904"/>
                  </a:lnTo>
                  <a:lnTo>
                    <a:pt x="439319" y="220103"/>
                  </a:lnTo>
                  <a:lnTo>
                    <a:pt x="438431" y="219215"/>
                  </a:lnTo>
                  <a:lnTo>
                    <a:pt x="475707" y="219215"/>
                  </a:lnTo>
                  <a:lnTo>
                    <a:pt x="475707" y="277791"/>
                  </a:lnTo>
                  <a:close/>
                </a:path>
                <a:path w="967105" h="724535">
                  <a:moveTo>
                    <a:pt x="386955" y="399381"/>
                  </a:moveTo>
                  <a:lnTo>
                    <a:pt x="345242" y="399381"/>
                  </a:lnTo>
                  <a:lnTo>
                    <a:pt x="346130" y="398493"/>
                  </a:lnTo>
                  <a:lnTo>
                    <a:pt x="346130" y="341692"/>
                  </a:lnTo>
                  <a:lnTo>
                    <a:pt x="345242" y="340805"/>
                  </a:lnTo>
                  <a:lnTo>
                    <a:pt x="386955" y="340805"/>
                  </a:lnTo>
                  <a:lnTo>
                    <a:pt x="386068" y="341692"/>
                  </a:lnTo>
                  <a:lnTo>
                    <a:pt x="386068" y="398493"/>
                  </a:lnTo>
                  <a:lnTo>
                    <a:pt x="386955" y="399381"/>
                  </a:lnTo>
                  <a:close/>
                </a:path>
                <a:path w="967105" h="724535">
                  <a:moveTo>
                    <a:pt x="475707" y="399381"/>
                  </a:moveTo>
                  <a:lnTo>
                    <a:pt x="438431" y="399381"/>
                  </a:lnTo>
                  <a:lnTo>
                    <a:pt x="439319" y="398493"/>
                  </a:lnTo>
                  <a:lnTo>
                    <a:pt x="439319" y="341692"/>
                  </a:lnTo>
                  <a:lnTo>
                    <a:pt x="438431" y="340805"/>
                  </a:lnTo>
                  <a:lnTo>
                    <a:pt x="475707" y="340805"/>
                  </a:lnTo>
                  <a:lnTo>
                    <a:pt x="475707" y="399381"/>
                  </a:lnTo>
                  <a:close/>
                </a:path>
                <a:path w="967105" h="724535">
                  <a:moveTo>
                    <a:pt x="386955" y="521857"/>
                  </a:moveTo>
                  <a:lnTo>
                    <a:pt x="345242" y="521857"/>
                  </a:lnTo>
                  <a:lnTo>
                    <a:pt x="346130" y="520970"/>
                  </a:lnTo>
                  <a:lnTo>
                    <a:pt x="346130" y="464169"/>
                  </a:lnTo>
                  <a:lnTo>
                    <a:pt x="345242" y="463281"/>
                  </a:lnTo>
                  <a:lnTo>
                    <a:pt x="386955" y="463281"/>
                  </a:lnTo>
                  <a:lnTo>
                    <a:pt x="386068" y="464169"/>
                  </a:lnTo>
                  <a:lnTo>
                    <a:pt x="386068" y="520970"/>
                  </a:lnTo>
                  <a:lnTo>
                    <a:pt x="386955" y="521857"/>
                  </a:lnTo>
                  <a:close/>
                </a:path>
                <a:path w="967105" h="724535">
                  <a:moveTo>
                    <a:pt x="475707" y="521857"/>
                  </a:moveTo>
                  <a:lnTo>
                    <a:pt x="438431" y="521857"/>
                  </a:lnTo>
                  <a:lnTo>
                    <a:pt x="439319" y="520970"/>
                  </a:lnTo>
                  <a:lnTo>
                    <a:pt x="439319" y="464169"/>
                  </a:lnTo>
                  <a:lnTo>
                    <a:pt x="438431" y="463281"/>
                  </a:lnTo>
                  <a:lnTo>
                    <a:pt x="475707" y="463281"/>
                  </a:lnTo>
                  <a:lnTo>
                    <a:pt x="475707" y="521857"/>
                  </a:lnTo>
                  <a:close/>
                </a:path>
                <a:path w="967105" h="724535">
                  <a:moveTo>
                    <a:pt x="386955" y="644334"/>
                  </a:moveTo>
                  <a:lnTo>
                    <a:pt x="345242" y="644334"/>
                  </a:lnTo>
                  <a:lnTo>
                    <a:pt x="346130" y="643447"/>
                  </a:lnTo>
                  <a:lnTo>
                    <a:pt x="346130" y="586646"/>
                  </a:lnTo>
                  <a:lnTo>
                    <a:pt x="345242" y="585758"/>
                  </a:lnTo>
                  <a:lnTo>
                    <a:pt x="386955" y="585758"/>
                  </a:lnTo>
                  <a:lnTo>
                    <a:pt x="386068" y="586646"/>
                  </a:lnTo>
                  <a:lnTo>
                    <a:pt x="386068" y="643447"/>
                  </a:lnTo>
                  <a:lnTo>
                    <a:pt x="386955" y="644334"/>
                  </a:lnTo>
                  <a:close/>
                </a:path>
                <a:path w="967105" h="724535">
                  <a:moveTo>
                    <a:pt x="475707" y="644334"/>
                  </a:moveTo>
                  <a:lnTo>
                    <a:pt x="438431" y="644334"/>
                  </a:lnTo>
                  <a:lnTo>
                    <a:pt x="439319" y="643447"/>
                  </a:lnTo>
                  <a:lnTo>
                    <a:pt x="439319" y="586646"/>
                  </a:lnTo>
                  <a:lnTo>
                    <a:pt x="438431" y="585758"/>
                  </a:lnTo>
                  <a:lnTo>
                    <a:pt x="475707" y="585758"/>
                  </a:lnTo>
                  <a:lnTo>
                    <a:pt x="475707" y="644334"/>
                  </a:lnTo>
                  <a:close/>
                </a:path>
                <a:path w="967105" h="724535">
                  <a:moveTo>
                    <a:pt x="966999" y="481919"/>
                  </a:moveTo>
                  <a:lnTo>
                    <a:pt x="748173" y="481919"/>
                  </a:lnTo>
                  <a:lnTo>
                    <a:pt x="746398" y="480144"/>
                  </a:lnTo>
                  <a:lnTo>
                    <a:pt x="746398" y="432219"/>
                  </a:lnTo>
                  <a:lnTo>
                    <a:pt x="748173" y="430443"/>
                  </a:lnTo>
                  <a:lnTo>
                    <a:pt x="966999" y="430443"/>
                  </a:lnTo>
                  <a:lnTo>
                    <a:pt x="966999" y="481919"/>
                  </a:lnTo>
                  <a:close/>
                </a:path>
                <a:path w="967105" h="724535">
                  <a:moveTo>
                    <a:pt x="720660" y="723323"/>
                  </a:moveTo>
                  <a:lnTo>
                    <a:pt x="506770" y="723323"/>
                  </a:lnTo>
                  <a:lnTo>
                    <a:pt x="504107" y="720660"/>
                  </a:lnTo>
                  <a:lnTo>
                    <a:pt x="504107" y="396718"/>
                  </a:lnTo>
                  <a:lnTo>
                    <a:pt x="504995" y="394943"/>
                  </a:lnTo>
                  <a:lnTo>
                    <a:pt x="506770" y="393168"/>
                  </a:lnTo>
                  <a:lnTo>
                    <a:pt x="711785" y="133127"/>
                  </a:lnTo>
                  <a:lnTo>
                    <a:pt x="714448" y="130464"/>
                  </a:lnTo>
                  <a:lnTo>
                    <a:pt x="718885" y="130464"/>
                  </a:lnTo>
                  <a:lnTo>
                    <a:pt x="720660" y="131351"/>
                  </a:lnTo>
                  <a:lnTo>
                    <a:pt x="721548" y="134014"/>
                  </a:lnTo>
                  <a:lnTo>
                    <a:pt x="722435" y="134902"/>
                  </a:lnTo>
                  <a:lnTo>
                    <a:pt x="722435" y="135789"/>
                  </a:lnTo>
                  <a:lnTo>
                    <a:pt x="723323" y="135789"/>
                  </a:lnTo>
                  <a:lnTo>
                    <a:pt x="723323" y="208565"/>
                  </a:lnTo>
                  <a:lnTo>
                    <a:pt x="675550" y="225178"/>
                  </a:lnTo>
                  <a:lnTo>
                    <a:pt x="637234" y="273354"/>
                  </a:lnTo>
                  <a:lnTo>
                    <a:pt x="634572" y="276016"/>
                  </a:lnTo>
                  <a:lnTo>
                    <a:pt x="634572" y="277791"/>
                  </a:lnTo>
                  <a:lnTo>
                    <a:pt x="635459" y="278679"/>
                  </a:lnTo>
                  <a:lnTo>
                    <a:pt x="635459" y="282229"/>
                  </a:lnTo>
                  <a:lnTo>
                    <a:pt x="637234" y="284891"/>
                  </a:lnTo>
                  <a:lnTo>
                    <a:pt x="723323" y="284891"/>
                  </a:lnTo>
                  <a:lnTo>
                    <a:pt x="723323" y="307967"/>
                  </a:lnTo>
                  <a:lnTo>
                    <a:pt x="628359" y="307967"/>
                  </a:lnTo>
                  <a:lnTo>
                    <a:pt x="625696" y="310629"/>
                  </a:lnTo>
                  <a:lnTo>
                    <a:pt x="625696" y="331042"/>
                  </a:lnTo>
                  <a:lnTo>
                    <a:pt x="595521" y="331042"/>
                  </a:lnTo>
                  <a:lnTo>
                    <a:pt x="559133" y="373754"/>
                  </a:lnTo>
                  <a:lnTo>
                    <a:pt x="532508" y="408256"/>
                  </a:lnTo>
                  <a:lnTo>
                    <a:pt x="531620" y="408256"/>
                  </a:lnTo>
                  <a:lnTo>
                    <a:pt x="531620" y="409143"/>
                  </a:lnTo>
                  <a:lnTo>
                    <a:pt x="530733" y="409143"/>
                  </a:lnTo>
                  <a:lnTo>
                    <a:pt x="530733" y="426006"/>
                  </a:lnTo>
                  <a:lnTo>
                    <a:pt x="533395" y="428668"/>
                  </a:lnTo>
                  <a:lnTo>
                    <a:pt x="627471" y="428668"/>
                  </a:lnTo>
                  <a:lnTo>
                    <a:pt x="628359" y="429556"/>
                  </a:lnTo>
                  <a:lnTo>
                    <a:pt x="723323" y="429556"/>
                  </a:lnTo>
                  <a:lnTo>
                    <a:pt x="723323" y="451744"/>
                  </a:lnTo>
                  <a:lnTo>
                    <a:pt x="532508" y="451744"/>
                  </a:lnTo>
                  <a:lnTo>
                    <a:pt x="529845" y="454406"/>
                  </a:lnTo>
                  <a:lnTo>
                    <a:pt x="529845" y="498782"/>
                  </a:lnTo>
                  <a:lnTo>
                    <a:pt x="532508" y="501445"/>
                  </a:lnTo>
                  <a:lnTo>
                    <a:pt x="723323" y="501445"/>
                  </a:lnTo>
                  <a:lnTo>
                    <a:pt x="723323" y="523632"/>
                  </a:lnTo>
                  <a:lnTo>
                    <a:pt x="532508" y="523632"/>
                  </a:lnTo>
                  <a:lnTo>
                    <a:pt x="529845" y="526295"/>
                  </a:lnTo>
                  <a:lnTo>
                    <a:pt x="529845" y="570671"/>
                  </a:lnTo>
                  <a:lnTo>
                    <a:pt x="532508" y="573333"/>
                  </a:lnTo>
                  <a:lnTo>
                    <a:pt x="723323" y="573333"/>
                  </a:lnTo>
                  <a:lnTo>
                    <a:pt x="723323" y="594633"/>
                  </a:lnTo>
                  <a:lnTo>
                    <a:pt x="532508" y="594633"/>
                  </a:lnTo>
                  <a:lnTo>
                    <a:pt x="529845" y="597296"/>
                  </a:lnTo>
                  <a:lnTo>
                    <a:pt x="529845" y="641672"/>
                  </a:lnTo>
                  <a:lnTo>
                    <a:pt x="532508" y="644334"/>
                  </a:lnTo>
                  <a:lnTo>
                    <a:pt x="723323" y="644334"/>
                  </a:lnTo>
                  <a:lnTo>
                    <a:pt x="723323" y="720660"/>
                  </a:lnTo>
                  <a:lnTo>
                    <a:pt x="720660" y="723323"/>
                  </a:lnTo>
                  <a:close/>
                </a:path>
                <a:path w="967105" h="724535">
                  <a:moveTo>
                    <a:pt x="723323" y="284891"/>
                  </a:moveTo>
                  <a:lnTo>
                    <a:pt x="692260" y="284891"/>
                  </a:lnTo>
                  <a:lnTo>
                    <a:pt x="694922" y="284004"/>
                  </a:lnTo>
                  <a:lnTo>
                    <a:pt x="697585" y="282229"/>
                  </a:lnTo>
                  <a:lnTo>
                    <a:pt x="697585" y="210340"/>
                  </a:lnTo>
                  <a:lnTo>
                    <a:pt x="694922" y="208565"/>
                  </a:lnTo>
                  <a:lnTo>
                    <a:pt x="723323" y="208565"/>
                  </a:lnTo>
                  <a:lnTo>
                    <a:pt x="723323" y="284891"/>
                  </a:lnTo>
                  <a:close/>
                </a:path>
                <a:path w="967105" h="724535">
                  <a:moveTo>
                    <a:pt x="723323" y="357667"/>
                  </a:moveTo>
                  <a:lnTo>
                    <a:pt x="695810" y="357667"/>
                  </a:lnTo>
                  <a:lnTo>
                    <a:pt x="698473" y="355005"/>
                  </a:lnTo>
                  <a:lnTo>
                    <a:pt x="698473" y="310629"/>
                  </a:lnTo>
                  <a:lnTo>
                    <a:pt x="695810" y="307967"/>
                  </a:lnTo>
                  <a:lnTo>
                    <a:pt x="723323" y="307967"/>
                  </a:lnTo>
                  <a:lnTo>
                    <a:pt x="723323" y="357667"/>
                  </a:lnTo>
                  <a:close/>
                </a:path>
                <a:path w="967105" h="724535">
                  <a:moveTo>
                    <a:pt x="627471" y="428668"/>
                  </a:moveTo>
                  <a:lnTo>
                    <a:pt x="600846" y="428668"/>
                  </a:lnTo>
                  <a:lnTo>
                    <a:pt x="603509" y="426006"/>
                  </a:lnTo>
                  <a:lnTo>
                    <a:pt x="603509" y="338142"/>
                  </a:lnTo>
                  <a:lnTo>
                    <a:pt x="602621" y="338142"/>
                  </a:lnTo>
                  <a:lnTo>
                    <a:pt x="602621" y="332817"/>
                  </a:lnTo>
                  <a:lnTo>
                    <a:pt x="599959" y="331042"/>
                  </a:lnTo>
                  <a:lnTo>
                    <a:pt x="625696" y="331042"/>
                  </a:lnTo>
                  <a:lnTo>
                    <a:pt x="625696" y="355005"/>
                  </a:lnTo>
                  <a:lnTo>
                    <a:pt x="628359" y="357667"/>
                  </a:lnTo>
                  <a:lnTo>
                    <a:pt x="723323" y="357667"/>
                  </a:lnTo>
                  <a:lnTo>
                    <a:pt x="723323" y="379855"/>
                  </a:lnTo>
                  <a:lnTo>
                    <a:pt x="628359" y="379855"/>
                  </a:lnTo>
                  <a:lnTo>
                    <a:pt x="625696" y="382518"/>
                  </a:lnTo>
                  <a:lnTo>
                    <a:pt x="625696" y="426893"/>
                  </a:lnTo>
                  <a:lnTo>
                    <a:pt x="627471" y="428668"/>
                  </a:lnTo>
                  <a:close/>
                </a:path>
                <a:path w="967105" h="724535">
                  <a:moveTo>
                    <a:pt x="723323" y="429556"/>
                  </a:moveTo>
                  <a:lnTo>
                    <a:pt x="695810" y="429556"/>
                  </a:lnTo>
                  <a:lnTo>
                    <a:pt x="698473" y="426893"/>
                  </a:lnTo>
                  <a:lnTo>
                    <a:pt x="698473" y="382518"/>
                  </a:lnTo>
                  <a:lnTo>
                    <a:pt x="695810" y="379855"/>
                  </a:lnTo>
                  <a:lnTo>
                    <a:pt x="723323" y="379855"/>
                  </a:lnTo>
                  <a:lnTo>
                    <a:pt x="723323" y="429556"/>
                  </a:lnTo>
                  <a:close/>
                </a:path>
                <a:path w="967105" h="724535">
                  <a:moveTo>
                    <a:pt x="628359" y="501445"/>
                  </a:moveTo>
                  <a:lnTo>
                    <a:pt x="599959" y="501445"/>
                  </a:lnTo>
                  <a:lnTo>
                    <a:pt x="602621" y="498782"/>
                  </a:lnTo>
                  <a:lnTo>
                    <a:pt x="602621" y="454406"/>
                  </a:lnTo>
                  <a:lnTo>
                    <a:pt x="599959" y="451744"/>
                  </a:lnTo>
                  <a:lnTo>
                    <a:pt x="628359" y="451744"/>
                  </a:lnTo>
                  <a:lnTo>
                    <a:pt x="625696" y="454406"/>
                  </a:lnTo>
                  <a:lnTo>
                    <a:pt x="625696" y="498782"/>
                  </a:lnTo>
                  <a:lnTo>
                    <a:pt x="628359" y="501445"/>
                  </a:lnTo>
                  <a:close/>
                </a:path>
                <a:path w="967105" h="724535">
                  <a:moveTo>
                    <a:pt x="723323" y="501445"/>
                  </a:moveTo>
                  <a:lnTo>
                    <a:pt x="695810" y="501445"/>
                  </a:lnTo>
                  <a:lnTo>
                    <a:pt x="698473" y="498782"/>
                  </a:lnTo>
                  <a:lnTo>
                    <a:pt x="698473" y="454406"/>
                  </a:lnTo>
                  <a:lnTo>
                    <a:pt x="695810" y="451744"/>
                  </a:lnTo>
                  <a:lnTo>
                    <a:pt x="723323" y="451744"/>
                  </a:lnTo>
                  <a:lnTo>
                    <a:pt x="723323" y="501445"/>
                  </a:lnTo>
                  <a:close/>
                </a:path>
                <a:path w="967105" h="724535">
                  <a:moveTo>
                    <a:pt x="628359" y="573333"/>
                  </a:moveTo>
                  <a:lnTo>
                    <a:pt x="599959" y="573333"/>
                  </a:lnTo>
                  <a:lnTo>
                    <a:pt x="602621" y="570671"/>
                  </a:lnTo>
                  <a:lnTo>
                    <a:pt x="602621" y="526295"/>
                  </a:lnTo>
                  <a:lnTo>
                    <a:pt x="599959" y="523632"/>
                  </a:lnTo>
                  <a:lnTo>
                    <a:pt x="628359" y="523632"/>
                  </a:lnTo>
                  <a:lnTo>
                    <a:pt x="625696" y="526295"/>
                  </a:lnTo>
                  <a:lnTo>
                    <a:pt x="625696" y="570671"/>
                  </a:lnTo>
                  <a:lnTo>
                    <a:pt x="628359" y="573333"/>
                  </a:lnTo>
                  <a:close/>
                </a:path>
                <a:path w="967105" h="724535">
                  <a:moveTo>
                    <a:pt x="723323" y="573333"/>
                  </a:moveTo>
                  <a:lnTo>
                    <a:pt x="695810" y="573333"/>
                  </a:lnTo>
                  <a:lnTo>
                    <a:pt x="698473" y="570671"/>
                  </a:lnTo>
                  <a:lnTo>
                    <a:pt x="698473" y="526295"/>
                  </a:lnTo>
                  <a:lnTo>
                    <a:pt x="695810" y="523632"/>
                  </a:lnTo>
                  <a:lnTo>
                    <a:pt x="723323" y="523632"/>
                  </a:lnTo>
                  <a:lnTo>
                    <a:pt x="723323" y="573333"/>
                  </a:lnTo>
                  <a:close/>
                </a:path>
                <a:path w="967105" h="724535">
                  <a:moveTo>
                    <a:pt x="628359" y="644334"/>
                  </a:moveTo>
                  <a:lnTo>
                    <a:pt x="599959" y="644334"/>
                  </a:lnTo>
                  <a:lnTo>
                    <a:pt x="602621" y="641672"/>
                  </a:lnTo>
                  <a:lnTo>
                    <a:pt x="602621" y="597296"/>
                  </a:lnTo>
                  <a:lnTo>
                    <a:pt x="599959" y="594633"/>
                  </a:lnTo>
                  <a:lnTo>
                    <a:pt x="628359" y="594633"/>
                  </a:lnTo>
                  <a:lnTo>
                    <a:pt x="625696" y="597296"/>
                  </a:lnTo>
                  <a:lnTo>
                    <a:pt x="625696" y="641672"/>
                  </a:lnTo>
                  <a:lnTo>
                    <a:pt x="628359" y="644334"/>
                  </a:lnTo>
                  <a:close/>
                </a:path>
                <a:path w="967105" h="724535">
                  <a:moveTo>
                    <a:pt x="723323" y="644334"/>
                  </a:moveTo>
                  <a:lnTo>
                    <a:pt x="695810" y="644334"/>
                  </a:lnTo>
                  <a:lnTo>
                    <a:pt x="698473" y="641672"/>
                  </a:lnTo>
                  <a:lnTo>
                    <a:pt x="698472" y="597296"/>
                  </a:lnTo>
                  <a:lnTo>
                    <a:pt x="695810" y="594633"/>
                  </a:lnTo>
                  <a:lnTo>
                    <a:pt x="723323" y="594633"/>
                  </a:lnTo>
                  <a:lnTo>
                    <a:pt x="723323" y="6443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5709329" y="2688416"/>
            <a:ext cx="1475740" cy="1475740"/>
            <a:chOff x="15709329" y="2688416"/>
            <a:chExt cx="1475740" cy="1475740"/>
          </a:xfrm>
        </p:grpSpPr>
        <p:sp>
          <p:nvSpPr>
            <p:cNvPr id="10" name="object 10" descr=""/>
            <p:cNvSpPr/>
            <p:nvPr/>
          </p:nvSpPr>
          <p:spPr>
            <a:xfrm>
              <a:off x="15709329" y="2688416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00679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6084182" y="3071392"/>
              <a:ext cx="723900" cy="708025"/>
            </a:xfrm>
            <a:custGeom>
              <a:avLst/>
              <a:gdLst/>
              <a:ahLst/>
              <a:cxnLst/>
              <a:rect l="l" t="t" r="r" b="b"/>
              <a:pathLst>
                <a:path w="723900" h="708025">
                  <a:moveTo>
                    <a:pt x="40665" y="560654"/>
                  </a:moveTo>
                  <a:lnTo>
                    <a:pt x="34074" y="552970"/>
                  </a:lnTo>
                  <a:lnTo>
                    <a:pt x="6591" y="552970"/>
                  </a:lnTo>
                  <a:lnTo>
                    <a:pt x="0" y="561759"/>
                  </a:lnTo>
                  <a:lnTo>
                    <a:pt x="0" y="615619"/>
                  </a:lnTo>
                  <a:lnTo>
                    <a:pt x="6591" y="623303"/>
                  </a:lnTo>
                  <a:lnTo>
                    <a:pt x="34074" y="623303"/>
                  </a:lnTo>
                  <a:lnTo>
                    <a:pt x="40665" y="614514"/>
                  </a:lnTo>
                  <a:lnTo>
                    <a:pt x="40665" y="560654"/>
                  </a:lnTo>
                  <a:close/>
                </a:path>
                <a:path w="723900" h="708025">
                  <a:moveTo>
                    <a:pt x="67043" y="419976"/>
                  </a:moveTo>
                  <a:lnTo>
                    <a:pt x="60452" y="417779"/>
                  </a:lnTo>
                  <a:lnTo>
                    <a:pt x="58254" y="417779"/>
                  </a:lnTo>
                  <a:lnTo>
                    <a:pt x="61544" y="418871"/>
                  </a:lnTo>
                  <a:lnTo>
                    <a:pt x="67043" y="419976"/>
                  </a:lnTo>
                  <a:close/>
                </a:path>
                <a:path w="723900" h="708025">
                  <a:moveTo>
                    <a:pt x="606844" y="92684"/>
                  </a:moveTo>
                  <a:lnTo>
                    <a:pt x="591870" y="55346"/>
                  </a:lnTo>
                  <a:lnTo>
                    <a:pt x="580326" y="47371"/>
                  </a:lnTo>
                  <a:lnTo>
                    <a:pt x="577989" y="50761"/>
                  </a:lnTo>
                  <a:lnTo>
                    <a:pt x="573189" y="59601"/>
                  </a:lnTo>
                  <a:lnTo>
                    <a:pt x="569201" y="71945"/>
                  </a:lnTo>
                  <a:lnTo>
                    <a:pt x="569264" y="78155"/>
                  </a:lnTo>
                  <a:lnTo>
                    <a:pt x="569341" y="85839"/>
                  </a:lnTo>
                  <a:lnTo>
                    <a:pt x="575310" y="99631"/>
                  </a:lnTo>
                  <a:lnTo>
                    <a:pt x="584174" y="109613"/>
                  </a:lnTo>
                  <a:lnTo>
                    <a:pt x="592213" y="115671"/>
                  </a:lnTo>
                  <a:lnTo>
                    <a:pt x="595718" y="117716"/>
                  </a:lnTo>
                  <a:lnTo>
                    <a:pt x="598055" y="114312"/>
                  </a:lnTo>
                  <a:lnTo>
                    <a:pt x="602856" y="105359"/>
                  </a:lnTo>
                  <a:lnTo>
                    <a:pt x="606844" y="92684"/>
                  </a:lnTo>
                  <a:close/>
                </a:path>
                <a:path w="723900" h="708025">
                  <a:moveTo>
                    <a:pt x="646404" y="50914"/>
                  </a:moveTo>
                  <a:lnTo>
                    <a:pt x="646353" y="45173"/>
                  </a:lnTo>
                  <a:lnTo>
                    <a:pt x="646277" y="36385"/>
                  </a:lnTo>
                  <a:lnTo>
                    <a:pt x="640295" y="23228"/>
                  </a:lnTo>
                  <a:lnTo>
                    <a:pt x="631431" y="13576"/>
                  </a:lnTo>
                  <a:lnTo>
                    <a:pt x="623392" y="7632"/>
                  </a:lnTo>
                  <a:lnTo>
                    <a:pt x="619899" y="5613"/>
                  </a:lnTo>
                  <a:lnTo>
                    <a:pt x="617562" y="9017"/>
                  </a:lnTo>
                  <a:lnTo>
                    <a:pt x="612749" y="17970"/>
                  </a:lnTo>
                  <a:lnTo>
                    <a:pt x="608761" y="30645"/>
                  </a:lnTo>
                  <a:lnTo>
                    <a:pt x="608825" y="36385"/>
                  </a:lnTo>
                  <a:lnTo>
                    <a:pt x="608901" y="45173"/>
                  </a:lnTo>
                  <a:lnTo>
                    <a:pt x="614883" y="58331"/>
                  </a:lnTo>
                  <a:lnTo>
                    <a:pt x="623747" y="67983"/>
                  </a:lnTo>
                  <a:lnTo>
                    <a:pt x="631774" y="73926"/>
                  </a:lnTo>
                  <a:lnTo>
                    <a:pt x="635279" y="75958"/>
                  </a:lnTo>
                  <a:lnTo>
                    <a:pt x="637616" y="72555"/>
                  </a:lnTo>
                  <a:lnTo>
                    <a:pt x="642429" y="63588"/>
                  </a:lnTo>
                  <a:lnTo>
                    <a:pt x="646404" y="50914"/>
                  </a:lnTo>
                  <a:close/>
                </a:path>
                <a:path w="723900" h="708025">
                  <a:moveTo>
                    <a:pt x="674852" y="526580"/>
                  </a:moveTo>
                  <a:lnTo>
                    <a:pt x="672655" y="521093"/>
                  </a:lnTo>
                  <a:lnTo>
                    <a:pt x="667156" y="516699"/>
                  </a:lnTo>
                  <a:lnTo>
                    <a:pt x="533069" y="516699"/>
                  </a:lnTo>
                  <a:lnTo>
                    <a:pt x="527570" y="521093"/>
                  </a:lnTo>
                  <a:lnTo>
                    <a:pt x="527570" y="565061"/>
                  </a:lnTo>
                  <a:lnTo>
                    <a:pt x="447332" y="573849"/>
                  </a:lnTo>
                  <a:lnTo>
                    <a:pt x="329730" y="571652"/>
                  </a:lnTo>
                  <a:lnTo>
                    <a:pt x="329730" y="569455"/>
                  </a:lnTo>
                  <a:lnTo>
                    <a:pt x="329730" y="500202"/>
                  </a:lnTo>
                  <a:lnTo>
                    <a:pt x="329730" y="499110"/>
                  </a:lnTo>
                  <a:lnTo>
                    <a:pt x="341287" y="497255"/>
                  </a:lnTo>
                  <a:lnTo>
                    <a:pt x="352945" y="494982"/>
                  </a:lnTo>
                  <a:lnTo>
                    <a:pt x="434835" y="463423"/>
                  </a:lnTo>
                  <a:lnTo>
                    <a:pt x="474433" y="427189"/>
                  </a:lnTo>
                  <a:lnTo>
                    <a:pt x="476669" y="423265"/>
                  </a:lnTo>
                  <a:lnTo>
                    <a:pt x="498627" y="384835"/>
                  </a:lnTo>
                  <a:lnTo>
                    <a:pt x="510260" y="340690"/>
                  </a:lnTo>
                  <a:lnTo>
                    <a:pt x="512178" y="299072"/>
                  </a:lnTo>
                  <a:lnTo>
                    <a:pt x="514654" y="256806"/>
                  </a:lnTo>
                  <a:lnTo>
                    <a:pt x="524548" y="227215"/>
                  </a:lnTo>
                  <a:lnTo>
                    <a:pt x="533946" y="215811"/>
                  </a:lnTo>
                  <a:lnTo>
                    <a:pt x="534060" y="215671"/>
                  </a:lnTo>
                  <a:lnTo>
                    <a:pt x="568223" y="193484"/>
                  </a:lnTo>
                  <a:lnTo>
                    <a:pt x="586917" y="189166"/>
                  </a:lnTo>
                  <a:lnTo>
                    <a:pt x="587044" y="191630"/>
                  </a:lnTo>
                  <a:lnTo>
                    <a:pt x="587133" y="193484"/>
                  </a:lnTo>
                  <a:lnTo>
                    <a:pt x="587248" y="195757"/>
                  </a:lnTo>
                  <a:lnTo>
                    <a:pt x="597916" y="246316"/>
                  </a:lnTo>
                  <a:lnTo>
                    <a:pt x="603402" y="246316"/>
                  </a:lnTo>
                  <a:lnTo>
                    <a:pt x="605612" y="245211"/>
                  </a:lnTo>
                  <a:lnTo>
                    <a:pt x="600646" y="228688"/>
                  </a:lnTo>
                  <a:lnTo>
                    <a:pt x="597230" y="213614"/>
                  </a:lnTo>
                  <a:lnTo>
                    <a:pt x="597192" y="213347"/>
                  </a:lnTo>
                  <a:lnTo>
                    <a:pt x="595249" y="199771"/>
                  </a:lnTo>
                  <a:lnTo>
                    <a:pt x="594728" y="189166"/>
                  </a:lnTo>
                  <a:lnTo>
                    <a:pt x="594614" y="186956"/>
                  </a:lnTo>
                  <a:lnTo>
                    <a:pt x="605231" y="185864"/>
                  </a:lnTo>
                  <a:lnTo>
                    <a:pt x="613575" y="185585"/>
                  </a:lnTo>
                  <a:lnTo>
                    <a:pt x="619036" y="185724"/>
                  </a:lnTo>
                  <a:lnTo>
                    <a:pt x="620991" y="185864"/>
                  </a:lnTo>
                  <a:lnTo>
                    <a:pt x="620496" y="185585"/>
                  </a:lnTo>
                  <a:lnTo>
                    <a:pt x="619048" y="184797"/>
                  </a:lnTo>
                  <a:lnTo>
                    <a:pt x="613714" y="181470"/>
                  </a:lnTo>
                  <a:lnTo>
                    <a:pt x="605688" y="175666"/>
                  </a:lnTo>
                  <a:lnTo>
                    <a:pt x="595718" y="167182"/>
                  </a:lnTo>
                  <a:lnTo>
                    <a:pt x="597369" y="161683"/>
                  </a:lnTo>
                  <a:lnTo>
                    <a:pt x="624776" y="111848"/>
                  </a:lnTo>
                  <a:lnTo>
                    <a:pt x="646772" y="88557"/>
                  </a:lnTo>
                  <a:lnTo>
                    <a:pt x="654659" y="80073"/>
                  </a:lnTo>
                  <a:lnTo>
                    <a:pt x="661924" y="71183"/>
                  </a:lnTo>
                  <a:lnTo>
                    <a:pt x="668261" y="61658"/>
                  </a:lnTo>
                  <a:lnTo>
                    <a:pt x="661657" y="57264"/>
                  </a:lnTo>
                  <a:lnTo>
                    <a:pt x="655345" y="66611"/>
                  </a:lnTo>
                  <a:lnTo>
                    <a:pt x="648195" y="75133"/>
                  </a:lnTo>
                  <a:lnTo>
                    <a:pt x="633082" y="91338"/>
                  </a:lnTo>
                  <a:lnTo>
                    <a:pt x="619264" y="105727"/>
                  </a:lnTo>
                  <a:lnTo>
                    <a:pt x="606564" y="121564"/>
                  </a:lnTo>
                  <a:lnTo>
                    <a:pt x="596150" y="139877"/>
                  </a:lnTo>
                  <a:lnTo>
                    <a:pt x="589114" y="161683"/>
                  </a:lnTo>
                  <a:lnTo>
                    <a:pt x="584174" y="157353"/>
                  </a:lnTo>
                  <a:lnTo>
                    <a:pt x="579234" y="152615"/>
                  </a:lnTo>
                  <a:lnTo>
                    <a:pt x="574281" y="147459"/>
                  </a:lnTo>
                  <a:lnTo>
                    <a:pt x="569341" y="141897"/>
                  </a:lnTo>
                  <a:lnTo>
                    <a:pt x="546976" y="127838"/>
                  </a:lnTo>
                  <a:lnTo>
                    <a:pt x="520700" y="131597"/>
                  </a:lnTo>
                  <a:lnTo>
                    <a:pt x="489889" y="150406"/>
                  </a:lnTo>
                  <a:lnTo>
                    <a:pt x="453936" y="181470"/>
                  </a:lnTo>
                  <a:lnTo>
                    <a:pt x="413105" y="208114"/>
                  </a:lnTo>
                  <a:lnTo>
                    <a:pt x="368884" y="215811"/>
                  </a:lnTo>
                  <a:lnTo>
                    <a:pt x="322402" y="202488"/>
                  </a:lnTo>
                  <a:lnTo>
                    <a:pt x="309943" y="192963"/>
                  </a:lnTo>
                  <a:lnTo>
                    <a:pt x="309943" y="500202"/>
                  </a:lnTo>
                  <a:lnTo>
                    <a:pt x="309943" y="569455"/>
                  </a:lnTo>
                  <a:lnTo>
                    <a:pt x="283565" y="568350"/>
                  </a:lnTo>
                  <a:lnTo>
                    <a:pt x="283565" y="501167"/>
                  </a:lnTo>
                  <a:lnTo>
                    <a:pt x="296760" y="501167"/>
                  </a:lnTo>
                  <a:lnTo>
                    <a:pt x="303352" y="500837"/>
                  </a:lnTo>
                  <a:lnTo>
                    <a:pt x="309943" y="500202"/>
                  </a:lnTo>
                  <a:lnTo>
                    <a:pt x="309943" y="192963"/>
                  </a:lnTo>
                  <a:lnTo>
                    <a:pt x="274777" y="166077"/>
                  </a:lnTo>
                  <a:lnTo>
                    <a:pt x="226072" y="124396"/>
                  </a:lnTo>
                  <a:lnTo>
                    <a:pt x="180581" y="99529"/>
                  </a:lnTo>
                  <a:lnTo>
                    <a:pt x="138899" y="87503"/>
                  </a:lnTo>
                  <a:lnTo>
                    <a:pt x="101587" y="84277"/>
                  </a:lnTo>
                  <a:lnTo>
                    <a:pt x="69240" y="85839"/>
                  </a:lnTo>
                  <a:lnTo>
                    <a:pt x="91109" y="100355"/>
                  </a:lnTo>
                  <a:lnTo>
                    <a:pt x="107264" y="124396"/>
                  </a:lnTo>
                  <a:lnTo>
                    <a:pt x="108508" y="127838"/>
                  </a:lnTo>
                  <a:lnTo>
                    <a:pt x="120408" y="161112"/>
                  </a:lnTo>
                  <a:lnTo>
                    <a:pt x="132994" y="213347"/>
                  </a:lnTo>
                  <a:lnTo>
                    <a:pt x="133083" y="213614"/>
                  </a:lnTo>
                  <a:lnTo>
                    <a:pt x="151345" y="268363"/>
                  </a:lnTo>
                  <a:lnTo>
                    <a:pt x="179285" y="307314"/>
                  </a:lnTo>
                  <a:lnTo>
                    <a:pt x="215684" y="331431"/>
                  </a:lnTo>
                  <a:lnTo>
                    <a:pt x="259384" y="341934"/>
                  </a:lnTo>
                  <a:lnTo>
                    <a:pt x="238163" y="352513"/>
                  </a:lnTo>
                  <a:lnTo>
                    <a:pt x="222288" y="366395"/>
                  </a:lnTo>
                  <a:lnTo>
                    <a:pt x="204368" y="383971"/>
                  </a:lnTo>
                  <a:lnTo>
                    <a:pt x="176961" y="405688"/>
                  </a:lnTo>
                  <a:lnTo>
                    <a:pt x="147764" y="419011"/>
                  </a:lnTo>
                  <a:lnTo>
                    <a:pt x="117335" y="423265"/>
                  </a:lnTo>
                  <a:lnTo>
                    <a:pt x="89789" y="421754"/>
                  </a:lnTo>
                  <a:lnTo>
                    <a:pt x="69240" y="417779"/>
                  </a:lnTo>
                  <a:lnTo>
                    <a:pt x="98983" y="431165"/>
                  </a:lnTo>
                  <a:lnTo>
                    <a:pt x="161366" y="469087"/>
                  </a:lnTo>
                  <a:lnTo>
                    <a:pt x="210032" y="489064"/>
                  </a:lnTo>
                  <a:lnTo>
                    <a:pt x="265988" y="499110"/>
                  </a:lnTo>
                  <a:lnTo>
                    <a:pt x="265988" y="568350"/>
                  </a:lnTo>
                  <a:lnTo>
                    <a:pt x="54952" y="563956"/>
                  </a:lnTo>
                  <a:lnTo>
                    <a:pt x="54952" y="612317"/>
                  </a:lnTo>
                  <a:lnTo>
                    <a:pt x="449529" y="603529"/>
                  </a:lnTo>
                  <a:lnTo>
                    <a:pt x="529767" y="612317"/>
                  </a:lnTo>
                  <a:lnTo>
                    <a:pt x="529767" y="655180"/>
                  </a:lnTo>
                  <a:lnTo>
                    <a:pt x="534162" y="660679"/>
                  </a:lnTo>
                  <a:lnTo>
                    <a:pt x="669353" y="660679"/>
                  </a:lnTo>
                  <a:lnTo>
                    <a:pt x="674852" y="656285"/>
                  </a:lnTo>
                  <a:lnTo>
                    <a:pt x="674852" y="603529"/>
                  </a:lnTo>
                  <a:lnTo>
                    <a:pt x="674852" y="573849"/>
                  </a:lnTo>
                  <a:lnTo>
                    <a:pt x="674852" y="526580"/>
                  </a:lnTo>
                  <a:close/>
                </a:path>
                <a:path w="723900" h="708025">
                  <a:moveTo>
                    <a:pt x="684745" y="692556"/>
                  </a:moveTo>
                  <a:lnTo>
                    <a:pt x="683831" y="684999"/>
                  </a:lnTo>
                  <a:lnTo>
                    <a:pt x="679932" y="679081"/>
                  </a:lnTo>
                  <a:lnTo>
                    <a:pt x="673773" y="675246"/>
                  </a:lnTo>
                  <a:lnTo>
                    <a:pt x="666051" y="673862"/>
                  </a:lnTo>
                  <a:lnTo>
                    <a:pt x="533069" y="673862"/>
                  </a:lnTo>
                  <a:lnTo>
                    <a:pt x="525970" y="675398"/>
                  </a:lnTo>
                  <a:lnTo>
                    <a:pt x="520014" y="679500"/>
                  </a:lnTo>
                  <a:lnTo>
                    <a:pt x="515912" y="685457"/>
                  </a:lnTo>
                  <a:lnTo>
                    <a:pt x="514375" y="692556"/>
                  </a:lnTo>
                  <a:lnTo>
                    <a:pt x="515912" y="699643"/>
                  </a:lnTo>
                  <a:lnTo>
                    <a:pt x="520014" y="705599"/>
                  </a:lnTo>
                  <a:lnTo>
                    <a:pt x="522973" y="707644"/>
                  </a:lnTo>
                  <a:lnTo>
                    <a:pt x="676148" y="707644"/>
                  </a:lnTo>
                  <a:lnTo>
                    <a:pt x="679107" y="705599"/>
                  </a:lnTo>
                  <a:lnTo>
                    <a:pt x="683209" y="699643"/>
                  </a:lnTo>
                  <a:lnTo>
                    <a:pt x="684745" y="692556"/>
                  </a:lnTo>
                  <a:close/>
                </a:path>
                <a:path w="723900" h="708025">
                  <a:moveTo>
                    <a:pt x="684745" y="483717"/>
                  </a:moveTo>
                  <a:lnTo>
                    <a:pt x="683831" y="476631"/>
                  </a:lnTo>
                  <a:lnTo>
                    <a:pt x="679932" y="470674"/>
                  </a:lnTo>
                  <a:lnTo>
                    <a:pt x="673773" y="466559"/>
                  </a:lnTo>
                  <a:lnTo>
                    <a:pt x="666051" y="465035"/>
                  </a:lnTo>
                  <a:lnTo>
                    <a:pt x="533069" y="465035"/>
                  </a:lnTo>
                  <a:lnTo>
                    <a:pt x="525970" y="466559"/>
                  </a:lnTo>
                  <a:lnTo>
                    <a:pt x="520014" y="470674"/>
                  </a:lnTo>
                  <a:lnTo>
                    <a:pt x="515912" y="476631"/>
                  </a:lnTo>
                  <a:lnTo>
                    <a:pt x="514375" y="483717"/>
                  </a:lnTo>
                  <a:lnTo>
                    <a:pt x="515912" y="490816"/>
                  </a:lnTo>
                  <a:lnTo>
                    <a:pt x="520014" y="496773"/>
                  </a:lnTo>
                  <a:lnTo>
                    <a:pt x="525970" y="500875"/>
                  </a:lnTo>
                  <a:lnTo>
                    <a:pt x="533069" y="502412"/>
                  </a:lnTo>
                  <a:lnTo>
                    <a:pt x="666051" y="502412"/>
                  </a:lnTo>
                  <a:lnTo>
                    <a:pt x="673150" y="500875"/>
                  </a:lnTo>
                  <a:lnTo>
                    <a:pt x="679107" y="496773"/>
                  </a:lnTo>
                  <a:lnTo>
                    <a:pt x="683209" y="490816"/>
                  </a:lnTo>
                  <a:lnTo>
                    <a:pt x="684745" y="483717"/>
                  </a:lnTo>
                  <a:close/>
                </a:path>
                <a:path w="723900" h="708025">
                  <a:moveTo>
                    <a:pt x="684745" y="143002"/>
                  </a:moveTo>
                  <a:lnTo>
                    <a:pt x="682574" y="140042"/>
                  </a:lnTo>
                  <a:lnTo>
                    <a:pt x="676503" y="133375"/>
                  </a:lnTo>
                  <a:lnTo>
                    <a:pt x="667118" y="126301"/>
                  </a:lnTo>
                  <a:lnTo>
                    <a:pt x="655066" y="122110"/>
                  </a:lnTo>
                  <a:lnTo>
                    <a:pt x="642327" y="123253"/>
                  </a:lnTo>
                  <a:lnTo>
                    <a:pt x="631431" y="127889"/>
                  </a:lnTo>
                  <a:lnTo>
                    <a:pt x="623849" y="132930"/>
                  </a:lnTo>
                  <a:lnTo>
                    <a:pt x="620991" y="135305"/>
                  </a:lnTo>
                  <a:lnTo>
                    <a:pt x="623163" y="138264"/>
                  </a:lnTo>
                  <a:lnTo>
                    <a:pt x="629234" y="144919"/>
                  </a:lnTo>
                  <a:lnTo>
                    <a:pt x="638619" y="151993"/>
                  </a:lnTo>
                  <a:lnTo>
                    <a:pt x="650671" y="156184"/>
                  </a:lnTo>
                  <a:lnTo>
                    <a:pt x="663409" y="155054"/>
                  </a:lnTo>
                  <a:lnTo>
                    <a:pt x="674306" y="150418"/>
                  </a:lnTo>
                  <a:lnTo>
                    <a:pt x="681888" y="145364"/>
                  </a:lnTo>
                  <a:lnTo>
                    <a:pt x="684745" y="143002"/>
                  </a:lnTo>
                  <a:close/>
                </a:path>
                <a:path w="723900" h="708025">
                  <a:moveTo>
                    <a:pt x="722109" y="91338"/>
                  </a:moveTo>
                  <a:lnTo>
                    <a:pt x="719416" y="88950"/>
                  </a:lnTo>
                  <a:lnTo>
                    <a:pt x="712076" y="83781"/>
                  </a:lnTo>
                  <a:lnTo>
                    <a:pt x="701243" y="78816"/>
                  </a:lnTo>
                  <a:lnTo>
                    <a:pt x="688035" y="77050"/>
                  </a:lnTo>
                  <a:lnTo>
                    <a:pt x="675817" y="80606"/>
                  </a:lnTo>
                  <a:lnTo>
                    <a:pt x="666051" y="87350"/>
                  </a:lnTo>
                  <a:lnTo>
                    <a:pt x="659599" y="93903"/>
                  </a:lnTo>
                  <a:lnTo>
                    <a:pt x="657263" y="96837"/>
                  </a:lnTo>
                  <a:lnTo>
                    <a:pt x="659955" y="99225"/>
                  </a:lnTo>
                  <a:lnTo>
                    <a:pt x="667296" y="104394"/>
                  </a:lnTo>
                  <a:lnTo>
                    <a:pt x="678129" y="109359"/>
                  </a:lnTo>
                  <a:lnTo>
                    <a:pt x="691337" y="111125"/>
                  </a:lnTo>
                  <a:lnTo>
                    <a:pt x="703567" y="107569"/>
                  </a:lnTo>
                  <a:lnTo>
                    <a:pt x="713320" y="100825"/>
                  </a:lnTo>
                  <a:lnTo>
                    <a:pt x="719772" y="94272"/>
                  </a:lnTo>
                  <a:lnTo>
                    <a:pt x="722109" y="91338"/>
                  </a:lnTo>
                  <a:close/>
                </a:path>
                <a:path w="723900" h="708025">
                  <a:moveTo>
                    <a:pt x="723328" y="4457"/>
                  </a:moveTo>
                  <a:lnTo>
                    <a:pt x="723201" y="0"/>
                  </a:lnTo>
                  <a:lnTo>
                    <a:pt x="718870" y="0"/>
                  </a:lnTo>
                  <a:lnTo>
                    <a:pt x="682548" y="12204"/>
                  </a:lnTo>
                  <a:lnTo>
                    <a:pt x="670331" y="48526"/>
                  </a:lnTo>
                  <a:lnTo>
                    <a:pt x="670458" y="52870"/>
                  </a:lnTo>
                  <a:lnTo>
                    <a:pt x="676186" y="52870"/>
                  </a:lnTo>
                  <a:lnTo>
                    <a:pt x="685012" y="52184"/>
                  </a:lnTo>
                  <a:lnTo>
                    <a:pt x="719035" y="28397"/>
                  </a:lnTo>
                  <a:lnTo>
                    <a:pt x="723328" y="445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15709329" y="4344522"/>
            <a:ext cx="1475740" cy="1475740"/>
            <a:chOff x="15709329" y="4344522"/>
            <a:chExt cx="1475740" cy="1475740"/>
          </a:xfrm>
        </p:grpSpPr>
        <p:sp>
          <p:nvSpPr>
            <p:cNvPr id="13" name="object 13" descr=""/>
            <p:cNvSpPr/>
            <p:nvPr/>
          </p:nvSpPr>
          <p:spPr>
            <a:xfrm>
              <a:off x="15709329" y="4344522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18486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6095477" y="4738553"/>
              <a:ext cx="702945" cy="685800"/>
            </a:xfrm>
            <a:custGeom>
              <a:avLst/>
              <a:gdLst/>
              <a:ahLst/>
              <a:cxnLst/>
              <a:rect l="l" t="t" r="r" b="b"/>
              <a:pathLst>
                <a:path w="702944" h="685800">
                  <a:moveTo>
                    <a:pt x="248617" y="685800"/>
                  </a:moveTo>
                  <a:lnTo>
                    <a:pt x="199567" y="679450"/>
                  </a:lnTo>
                  <a:lnTo>
                    <a:pt x="155495" y="661670"/>
                  </a:lnTo>
                  <a:lnTo>
                    <a:pt x="118159" y="632460"/>
                  </a:lnTo>
                  <a:lnTo>
                    <a:pt x="89314" y="594360"/>
                  </a:lnTo>
                  <a:lnTo>
                    <a:pt x="70719" y="551180"/>
                  </a:lnTo>
                  <a:lnTo>
                    <a:pt x="64300" y="502920"/>
                  </a:lnTo>
                  <a:lnTo>
                    <a:pt x="64179" y="500380"/>
                  </a:lnTo>
                  <a:lnTo>
                    <a:pt x="64371" y="495300"/>
                  </a:lnTo>
                  <a:lnTo>
                    <a:pt x="64467" y="492760"/>
                  </a:lnTo>
                  <a:lnTo>
                    <a:pt x="64563" y="490220"/>
                  </a:lnTo>
                  <a:lnTo>
                    <a:pt x="64611" y="488950"/>
                  </a:lnTo>
                  <a:lnTo>
                    <a:pt x="65997" y="476250"/>
                  </a:lnTo>
                  <a:lnTo>
                    <a:pt x="68207" y="463550"/>
                  </a:lnTo>
                  <a:lnTo>
                    <a:pt x="71159" y="450850"/>
                  </a:lnTo>
                  <a:lnTo>
                    <a:pt x="41880" y="422910"/>
                  </a:lnTo>
                  <a:lnTo>
                    <a:pt x="19436" y="388620"/>
                  </a:lnTo>
                  <a:lnTo>
                    <a:pt x="5065" y="349250"/>
                  </a:lnTo>
                  <a:lnTo>
                    <a:pt x="0" y="306070"/>
                  </a:lnTo>
                  <a:lnTo>
                    <a:pt x="6312" y="257810"/>
                  </a:lnTo>
                  <a:lnTo>
                    <a:pt x="24142" y="214630"/>
                  </a:lnTo>
                  <a:lnTo>
                    <a:pt x="51831" y="177800"/>
                  </a:lnTo>
                  <a:lnTo>
                    <a:pt x="87720" y="149860"/>
                  </a:lnTo>
                  <a:lnTo>
                    <a:pt x="130149" y="130810"/>
                  </a:lnTo>
                  <a:lnTo>
                    <a:pt x="177458" y="121920"/>
                  </a:lnTo>
                  <a:lnTo>
                    <a:pt x="197657" y="81280"/>
                  </a:lnTo>
                  <a:lnTo>
                    <a:pt x="226669" y="48260"/>
                  </a:lnTo>
                  <a:lnTo>
                    <a:pt x="262976" y="21590"/>
                  </a:lnTo>
                  <a:lnTo>
                    <a:pt x="305060" y="5080"/>
                  </a:lnTo>
                  <a:lnTo>
                    <a:pt x="351403" y="0"/>
                  </a:lnTo>
                  <a:lnTo>
                    <a:pt x="397746" y="5080"/>
                  </a:lnTo>
                  <a:lnTo>
                    <a:pt x="439830" y="21590"/>
                  </a:lnTo>
                  <a:lnTo>
                    <a:pt x="460577" y="36830"/>
                  </a:lnTo>
                  <a:lnTo>
                    <a:pt x="352281" y="36830"/>
                  </a:lnTo>
                  <a:lnTo>
                    <a:pt x="308795" y="43180"/>
                  </a:lnTo>
                  <a:lnTo>
                    <a:pt x="270580" y="60960"/>
                  </a:lnTo>
                  <a:lnTo>
                    <a:pt x="239613" y="88900"/>
                  </a:lnTo>
                  <a:lnTo>
                    <a:pt x="217869" y="124460"/>
                  </a:lnTo>
                  <a:lnTo>
                    <a:pt x="260614" y="138430"/>
                  </a:lnTo>
                  <a:lnTo>
                    <a:pt x="296162" y="160020"/>
                  </a:lnTo>
                  <a:lnTo>
                    <a:pt x="169551" y="160020"/>
                  </a:lnTo>
                  <a:lnTo>
                    <a:pt x="127938" y="171450"/>
                  </a:lnTo>
                  <a:lnTo>
                    <a:pt x="91976" y="193040"/>
                  </a:lnTo>
                  <a:lnTo>
                    <a:pt x="63730" y="224790"/>
                  </a:lnTo>
                  <a:lnTo>
                    <a:pt x="45267" y="262890"/>
                  </a:lnTo>
                  <a:lnTo>
                    <a:pt x="38654" y="306070"/>
                  </a:lnTo>
                  <a:lnTo>
                    <a:pt x="41989" y="337820"/>
                  </a:lnTo>
                  <a:lnTo>
                    <a:pt x="51502" y="367030"/>
                  </a:lnTo>
                  <a:lnTo>
                    <a:pt x="66450" y="393700"/>
                  </a:lnTo>
                  <a:lnTo>
                    <a:pt x="86093" y="415290"/>
                  </a:lnTo>
                  <a:lnTo>
                    <a:pt x="133515" y="415290"/>
                  </a:lnTo>
                  <a:lnTo>
                    <a:pt x="118598" y="436880"/>
                  </a:lnTo>
                  <a:lnTo>
                    <a:pt x="134233" y="444500"/>
                  </a:lnTo>
                  <a:lnTo>
                    <a:pt x="150773" y="449580"/>
                  </a:lnTo>
                  <a:lnTo>
                    <a:pt x="168138" y="452120"/>
                  </a:lnTo>
                  <a:lnTo>
                    <a:pt x="186243" y="453390"/>
                  </a:lnTo>
                  <a:lnTo>
                    <a:pt x="316861" y="453390"/>
                  </a:lnTo>
                  <a:lnTo>
                    <a:pt x="312551" y="467360"/>
                  </a:lnTo>
                  <a:lnTo>
                    <a:pt x="274094" y="467360"/>
                  </a:lnTo>
                  <a:lnTo>
                    <a:pt x="263888" y="472440"/>
                  </a:lnTo>
                  <a:lnTo>
                    <a:pt x="105420" y="472440"/>
                  </a:lnTo>
                  <a:lnTo>
                    <a:pt x="101966" y="500380"/>
                  </a:lnTo>
                  <a:lnTo>
                    <a:pt x="101906" y="502920"/>
                  </a:lnTo>
                  <a:lnTo>
                    <a:pt x="109405" y="548640"/>
                  </a:lnTo>
                  <a:lnTo>
                    <a:pt x="130272" y="589280"/>
                  </a:lnTo>
                  <a:lnTo>
                    <a:pt x="162060" y="621030"/>
                  </a:lnTo>
                  <a:lnTo>
                    <a:pt x="202323" y="642620"/>
                  </a:lnTo>
                  <a:lnTo>
                    <a:pt x="248617" y="650240"/>
                  </a:lnTo>
                  <a:lnTo>
                    <a:pt x="559190" y="650240"/>
                  </a:lnTo>
                  <a:lnTo>
                    <a:pt x="554098" y="654050"/>
                  </a:lnTo>
                  <a:lnTo>
                    <a:pt x="352281" y="654050"/>
                  </a:lnTo>
                  <a:lnTo>
                    <a:pt x="329289" y="668020"/>
                  </a:lnTo>
                  <a:lnTo>
                    <a:pt x="304073" y="678180"/>
                  </a:lnTo>
                  <a:lnTo>
                    <a:pt x="277045" y="684530"/>
                  </a:lnTo>
                  <a:lnTo>
                    <a:pt x="248617" y="685800"/>
                  </a:lnTo>
                  <a:close/>
                </a:path>
                <a:path w="702944" h="685800">
                  <a:moveTo>
                    <a:pt x="396377" y="228600"/>
                  </a:moveTo>
                  <a:lnTo>
                    <a:pt x="352281" y="228600"/>
                  </a:lnTo>
                  <a:lnTo>
                    <a:pt x="375260" y="191770"/>
                  </a:lnTo>
                  <a:lnTo>
                    <a:pt x="406309" y="161290"/>
                  </a:lnTo>
                  <a:lnTo>
                    <a:pt x="443948" y="138430"/>
                  </a:lnTo>
                  <a:lnTo>
                    <a:pt x="486693" y="124460"/>
                  </a:lnTo>
                  <a:lnTo>
                    <a:pt x="464950" y="88900"/>
                  </a:lnTo>
                  <a:lnTo>
                    <a:pt x="433982" y="60960"/>
                  </a:lnTo>
                  <a:lnTo>
                    <a:pt x="395767" y="43180"/>
                  </a:lnTo>
                  <a:lnTo>
                    <a:pt x="352281" y="36830"/>
                  </a:lnTo>
                  <a:lnTo>
                    <a:pt x="460577" y="36830"/>
                  </a:lnTo>
                  <a:lnTo>
                    <a:pt x="476137" y="48260"/>
                  </a:lnTo>
                  <a:lnTo>
                    <a:pt x="505149" y="82550"/>
                  </a:lnTo>
                  <a:lnTo>
                    <a:pt x="525347" y="121920"/>
                  </a:lnTo>
                  <a:lnTo>
                    <a:pt x="572656" y="130810"/>
                  </a:lnTo>
                  <a:lnTo>
                    <a:pt x="615085" y="149860"/>
                  </a:lnTo>
                  <a:lnTo>
                    <a:pt x="626504" y="158750"/>
                  </a:lnTo>
                  <a:lnTo>
                    <a:pt x="534132" y="158750"/>
                  </a:lnTo>
                  <a:lnTo>
                    <a:pt x="534403" y="161290"/>
                  </a:lnTo>
                  <a:lnTo>
                    <a:pt x="497235" y="161290"/>
                  </a:lnTo>
                  <a:lnTo>
                    <a:pt x="447585" y="177800"/>
                  </a:lnTo>
                  <a:lnTo>
                    <a:pt x="407737" y="209550"/>
                  </a:lnTo>
                  <a:lnTo>
                    <a:pt x="396377" y="228600"/>
                  </a:lnTo>
                  <a:close/>
                </a:path>
                <a:path w="702944" h="685800">
                  <a:moveTo>
                    <a:pt x="666274" y="414020"/>
                  </a:moveTo>
                  <a:lnTo>
                    <a:pt x="616712" y="414020"/>
                  </a:lnTo>
                  <a:lnTo>
                    <a:pt x="636863" y="391160"/>
                  </a:lnTo>
                  <a:lnTo>
                    <a:pt x="652072" y="365760"/>
                  </a:lnTo>
                  <a:lnTo>
                    <a:pt x="661681" y="336550"/>
                  </a:lnTo>
                  <a:lnTo>
                    <a:pt x="665030" y="304800"/>
                  </a:lnTo>
                  <a:lnTo>
                    <a:pt x="658501" y="261620"/>
                  </a:lnTo>
                  <a:lnTo>
                    <a:pt x="640207" y="223520"/>
                  </a:lnTo>
                  <a:lnTo>
                    <a:pt x="612087" y="191770"/>
                  </a:lnTo>
                  <a:lnTo>
                    <a:pt x="576083" y="170180"/>
                  </a:lnTo>
                  <a:lnTo>
                    <a:pt x="534132" y="158750"/>
                  </a:lnTo>
                  <a:lnTo>
                    <a:pt x="626504" y="158750"/>
                  </a:lnTo>
                  <a:lnTo>
                    <a:pt x="650974" y="177800"/>
                  </a:lnTo>
                  <a:lnTo>
                    <a:pt x="678663" y="214630"/>
                  </a:lnTo>
                  <a:lnTo>
                    <a:pt x="696493" y="257810"/>
                  </a:lnTo>
                  <a:lnTo>
                    <a:pt x="702806" y="306070"/>
                  </a:lnTo>
                  <a:lnTo>
                    <a:pt x="697864" y="349250"/>
                  </a:lnTo>
                  <a:lnTo>
                    <a:pt x="683698" y="387350"/>
                  </a:lnTo>
                  <a:lnTo>
                    <a:pt x="666274" y="414020"/>
                  </a:lnTo>
                  <a:close/>
                </a:path>
                <a:path w="702944" h="685800">
                  <a:moveTo>
                    <a:pt x="133515" y="415290"/>
                  </a:moveTo>
                  <a:lnTo>
                    <a:pt x="86093" y="415290"/>
                  </a:lnTo>
                  <a:lnTo>
                    <a:pt x="111405" y="379730"/>
                  </a:lnTo>
                  <a:lnTo>
                    <a:pt x="144294" y="350520"/>
                  </a:lnTo>
                  <a:lnTo>
                    <a:pt x="183443" y="330200"/>
                  </a:lnTo>
                  <a:lnTo>
                    <a:pt x="227533" y="320040"/>
                  </a:lnTo>
                  <a:lnTo>
                    <a:pt x="202633" y="292100"/>
                  </a:lnTo>
                  <a:lnTo>
                    <a:pt x="183827" y="259080"/>
                  </a:lnTo>
                  <a:lnTo>
                    <a:pt x="171940" y="223520"/>
                  </a:lnTo>
                  <a:lnTo>
                    <a:pt x="167794" y="184150"/>
                  </a:lnTo>
                  <a:lnTo>
                    <a:pt x="167794" y="176530"/>
                  </a:lnTo>
                  <a:lnTo>
                    <a:pt x="169551" y="160020"/>
                  </a:lnTo>
                  <a:lnTo>
                    <a:pt x="296162" y="160020"/>
                  </a:lnTo>
                  <a:lnTo>
                    <a:pt x="298253" y="161290"/>
                  </a:lnTo>
                  <a:lnTo>
                    <a:pt x="207327" y="161290"/>
                  </a:lnTo>
                  <a:lnTo>
                    <a:pt x="205570" y="167640"/>
                  </a:lnTo>
                  <a:lnTo>
                    <a:pt x="215193" y="236220"/>
                  </a:lnTo>
                  <a:lnTo>
                    <a:pt x="241699" y="280670"/>
                  </a:lnTo>
                  <a:lnTo>
                    <a:pt x="281548" y="312420"/>
                  </a:lnTo>
                  <a:lnTo>
                    <a:pt x="331197" y="328930"/>
                  </a:lnTo>
                  <a:lnTo>
                    <a:pt x="521092" y="328930"/>
                  </a:lnTo>
                  <a:lnTo>
                    <a:pt x="560048" y="350520"/>
                  </a:lnTo>
                  <a:lnTo>
                    <a:pt x="564462" y="354330"/>
                  </a:lnTo>
                  <a:lnTo>
                    <a:pt x="455067" y="354330"/>
                  </a:lnTo>
                  <a:lnTo>
                    <a:pt x="436961" y="355600"/>
                  </a:lnTo>
                  <a:lnTo>
                    <a:pt x="250374" y="355600"/>
                  </a:lnTo>
                  <a:lnTo>
                    <a:pt x="208782" y="360680"/>
                  </a:lnTo>
                  <a:lnTo>
                    <a:pt x="171967" y="378460"/>
                  </a:lnTo>
                  <a:lnTo>
                    <a:pt x="141412" y="403860"/>
                  </a:lnTo>
                  <a:lnTo>
                    <a:pt x="133515" y="415290"/>
                  </a:lnTo>
                  <a:close/>
                </a:path>
                <a:path w="702944" h="685800">
                  <a:moveTo>
                    <a:pt x="373365" y="328930"/>
                  </a:moveTo>
                  <a:lnTo>
                    <a:pt x="331197" y="328930"/>
                  </a:lnTo>
                  <a:lnTo>
                    <a:pt x="332954" y="313690"/>
                  </a:lnTo>
                  <a:lnTo>
                    <a:pt x="332954" y="306070"/>
                  </a:lnTo>
                  <a:lnTo>
                    <a:pt x="323332" y="254000"/>
                  </a:lnTo>
                  <a:lnTo>
                    <a:pt x="296825" y="209550"/>
                  </a:lnTo>
                  <a:lnTo>
                    <a:pt x="256977" y="177800"/>
                  </a:lnTo>
                  <a:lnTo>
                    <a:pt x="207327" y="161290"/>
                  </a:lnTo>
                  <a:lnTo>
                    <a:pt x="298253" y="161290"/>
                  </a:lnTo>
                  <a:lnTo>
                    <a:pt x="329303" y="191770"/>
                  </a:lnTo>
                  <a:lnTo>
                    <a:pt x="352281" y="228600"/>
                  </a:lnTo>
                  <a:lnTo>
                    <a:pt x="396377" y="228600"/>
                  </a:lnTo>
                  <a:lnTo>
                    <a:pt x="381231" y="254000"/>
                  </a:lnTo>
                  <a:lnTo>
                    <a:pt x="371608" y="306070"/>
                  </a:lnTo>
                  <a:lnTo>
                    <a:pt x="371608" y="313690"/>
                  </a:lnTo>
                  <a:lnTo>
                    <a:pt x="373365" y="328930"/>
                  </a:lnTo>
                  <a:close/>
                </a:path>
                <a:path w="702944" h="685800">
                  <a:moveTo>
                    <a:pt x="521092" y="328930"/>
                  </a:moveTo>
                  <a:lnTo>
                    <a:pt x="373365" y="328930"/>
                  </a:lnTo>
                  <a:lnTo>
                    <a:pt x="423015" y="312420"/>
                  </a:lnTo>
                  <a:lnTo>
                    <a:pt x="462863" y="280670"/>
                  </a:lnTo>
                  <a:lnTo>
                    <a:pt x="489370" y="236220"/>
                  </a:lnTo>
                  <a:lnTo>
                    <a:pt x="498992" y="184150"/>
                  </a:lnTo>
                  <a:lnTo>
                    <a:pt x="498866" y="175260"/>
                  </a:lnTo>
                  <a:lnTo>
                    <a:pt x="498113" y="167640"/>
                  </a:lnTo>
                  <a:lnTo>
                    <a:pt x="497235" y="161290"/>
                  </a:lnTo>
                  <a:lnTo>
                    <a:pt x="534403" y="161290"/>
                  </a:lnTo>
                  <a:lnTo>
                    <a:pt x="535889" y="175260"/>
                  </a:lnTo>
                  <a:lnTo>
                    <a:pt x="535889" y="182880"/>
                  </a:lnTo>
                  <a:lnTo>
                    <a:pt x="531758" y="222250"/>
                  </a:lnTo>
                  <a:lnTo>
                    <a:pt x="519966" y="257810"/>
                  </a:lnTo>
                  <a:lnTo>
                    <a:pt x="501422" y="290830"/>
                  </a:lnTo>
                  <a:lnTo>
                    <a:pt x="477029" y="318770"/>
                  </a:lnTo>
                  <a:lnTo>
                    <a:pt x="521092" y="328930"/>
                  </a:lnTo>
                  <a:close/>
                </a:path>
                <a:path w="702944" h="685800">
                  <a:moveTo>
                    <a:pt x="632532" y="453390"/>
                  </a:moveTo>
                  <a:lnTo>
                    <a:pt x="519198" y="453390"/>
                  </a:lnTo>
                  <a:lnTo>
                    <a:pt x="536933" y="452120"/>
                  </a:lnTo>
                  <a:lnTo>
                    <a:pt x="554338" y="449580"/>
                  </a:lnTo>
                  <a:lnTo>
                    <a:pt x="571085" y="444500"/>
                  </a:lnTo>
                  <a:lnTo>
                    <a:pt x="586843" y="436880"/>
                  </a:lnTo>
                  <a:lnTo>
                    <a:pt x="564400" y="402590"/>
                  </a:lnTo>
                  <a:lnTo>
                    <a:pt x="533803" y="377190"/>
                  </a:lnTo>
                  <a:lnTo>
                    <a:pt x="496782" y="360680"/>
                  </a:lnTo>
                  <a:lnTo>
                    <a:pt x="455067" y="354330"/>
                  </a:lnTo>
                  <a:lnTo>
                    <a:pt x="564462" y="354330"/>
                  </a:lnTo>
                  <a:lnTo>
                    <a:pt x="592416" y="378460"/>
                  </a:lnTo>
                  <a:lnTo>
                    <a:pt x="616712" y="414020"/>
                  </a:lnTo>
                  <a:lnTo>
                    <a:pt x="666274" y="414020"/>
                  </a:lnTo>
                  <a:lnTo>
                    <a:pt x="661296" y="421640"/>
                  </a:lnTo>
                  <a:lnTo>
                    <a:pt x="631647" y="449580"/>
                  </a:lnTo>
                  <a:lnTo>
                    <a:pt x="632532" y="453390"/>
                  </a:lnTo>
                  <a:close/>
                </a:path>
                <a:path w="702944" h="685800">
                  <a:moveTo>
                    <a:pt x="316861" y="453390"/>
                  </a:moveTo>
                  <a:lnTo>
                    <a:pt x="186243" y="453390"/>
                  </a:lnTo>
                  <a:lnTo>
                    <a:pt x="227327" y="447040"/>
                  </a:lnTo>
                  <a:lnTo>
                    <a:pt x="263881" y="430530"/>
                  </a:lnTo>
                  <a:lnTo>
                    <a:pt x="294341" y="405130"/>
                  </a:lnTo>
                  <a:lnTo>
                    <a:pt x="317141" y="372110"/>
                  </a:lnTo>
                  <a:lnTo>
                    <a:pt x="301396" y="364490"/>
                  </a:lnTo>
                  <a:lnTo>
                    <a:pt x="284746" y="359410"/>
                  </a:lnTo>
                  <a:lnTo>
                    <a:pt x="267601" y="356870"/>
                  </a:lnTo>
                  <a:lnTo>
                    <a:pt x="250374" y="355600"/>
                  </a:lnTo>
                  <a:lnTo>
                    <a:pt x="436961" y="355600"/>
                  </a:lnTo>
                  <a:lnTo>
                    <a:pt x="419597" y="358140"/>
                  </a:lnTo>
                  <a:lnTo>
                    <a:pt x="403056" y="364490"/>
                  </a:lnTo>
                  <a:lnTo>
                    <a:pt x="387421" y="370840"/>
                  </a:lnTo>
                  <a:lnTo>
                    <a:pt x="404046" y="396240"/>
                  </a:lnTo>
                  <a:lnTo>
                    <a:pt x="351403" y="396240"/>
                  </a:lnTo>
                  <a:lnTo>
                    <a:pt x="333558" y="419100"/>
                  </a:lnTo>
                  <a:lnTo>
                    <a:pt x="319996" y="443230"/>
                  </a:lnTo>
                  <a:lnTo>
                    <a:pt x="316861" y="453390"/>
                  </a:lnTo>
                  <a:close/>
                </a:path>
                <a:path w="702944" h="685800">
                  <a:moveTo>
                    <a:pt x="401289" y="605790"/>
                  </a:moveTo>
                  <a:lnTo>
                    <a:pt x="353160" y="605790"/>
                  </a:lnTo>
                  <a:lnTo>
                    <a:pt x="371004" y="584200"/>
                  </a:lnTo>
                  <a:lnTo>
                    <a:pt x="384566" y="560070"/>
                  </a:lnTo>
                  <a:lnTo>
                    <a:pt x="393187" y="532130"/>
                  </a:lnTo>
                  <a:lnTo>
                    <a:pt x="396081" y="502920"/>
                  </a:lnTo>
                  <a:lnTo>
                    <a:pt x="396207" y="501650"/>
                  </a:lnTo>
                  <a:lnTo>
                    <a:pt x="393036" y="471170"/>
                  </a:lnTo>
                  <a:lnTo>
                    <a:pt x="384017" y="443230"/>
                  </a:lnTo>
                  <a:lnTo>
                    <a:pt x="369892" y="417830"/>
                  </a:lnTo>
                  <a:lnTo>
                    <a:pt x="351403" y="396240"/>
                  </a:lnTo>
                  <a:lnTo>
                    <a:pt x="404046" y="396240"/>
                  </a:lnTo>
                  <a:lnTo>
                    <a:pt x="409865" y="405130"/>
                  </a:lnTo>
                  <a:lnTo>
                    <a:pt x="440461" y="430530"/>
                  </a:lnTo>
                  <a:lnTo>
                    <a:pt x="477482" y="447040"/>
                  </a:lnTo>
                  <a:lnTo>
                    <a:pt x="519198" y="453390"/>
                  </a:lnTo>
                  <a:lnTo>
                    <a:pt x="632532" y="453390"/>
                  </a:lnTo>
                  <a:lnTo>
                    <a:pt x="634598" y="462280"/>
                  </a:lnTo>
                  <a:lnTo>
                    <a:pt x="635482" y="467360"/>
                  </a:lnTo>
                  <a:lnTo>
                    <a:pt x="430468" y="467360"/>
                  </a:lnTo>
                  <a:lnTo>
                    <a:pt x="432129" y="474980"/>
                  </a:lnTo>
                  <a:lnTo>
                    <a:pt x="433214" y="483870"/>
                  </a:lnTo>
                  <a:lnTo>
                    <a:pt x="433804" y="492760"/>
                  </a:lnTo>
                  <a:lnTo>
                    <a:pt x="433857" y="502920"/>
                  </a:lnTo>
                  <a:lnTo>
                    <a:pt x="430468" y="537210"/>
                  </a:lnTo>
                  <a:lnTo>
                    <a:pt x="420366" y="571500"/>
                  </a:lnTo>
                  <a:lnTo>
                    <a:pt x="404333" y="601980"/>
                  </a:lnTo>
                  <a:lnTo>
                    <a:pt x="401289" y="605790"/>
                  </a:lnTo>
                  <a:close/>
                </a:path>
                <a:path w="702944" h="685800">
                  <a:moveTo>
                    <a:pt x="559190" y="650240"/>
                  </a:moveTo>
                  <a:lnTo>
                    <a:pt x="248617" y="650240"/>
                  </a:lnTo>
                  <a:lnTo>
                    <a:pt x="268178" y="648970"/>
                  </a:lnTo>
                  <a:lnTo>
                    <a:pt x="287162" y="645160"/>
                  </a:lnTo>
                  <a:lnTo>
                    <a:pt x="305322" y="638810"/>
                  </a:lnTo>
                  <a:lnTo>
                    <a:pt x="322412" y="629920"/>
                  </a:lnTo>
                  <a:lnTo>
                    <a:pt x="300971" y="603250"/>
                  </a:lnTo>
                  <a:lnTo>
                    <a:pt x="284636" y="572770"/>
                  </a:lnTo>
                  <a:lnTo>
                    <a:pt x="274231" y="538480"/>
                  </a:lnTo>
                  <a:lnTo>
                    <a:pt x="270706" y="502920"/>
                  </a:lnTo>
                  <a:lnTo>
                    <a:pt x="270623" y="500380"/>
                  </a:lnTo>
                  <a:lnTo>
                    <a:pt x="270796" y="495300"/>
                  </a:lnTo>
                  <a:lnTo>
                    <a:pt x="270882" y="492760"/>
                  </a:lnTo>
                  <a:lnTo>
                    <a:pt x="271109" y="490220"/>
                  </a:lnTo>
                  <a:lnTo>
                    <a:pt x="271223" y="488950"/>
                  </a:lnTo>
                  <a:lnTo>
                    <a:pt x="271337" y="487680"/>
                  </a:lnTo>
                  <a:lnTo>
                    <a:pt x="271451" y="486410"/>
                  </a:lnTo>
                  <a:lnTo>
                    <a:pt x="271564" y="485140"/>
                  </a:lnTo>
                  <a:lnTo>
                    <a:pt x="271678" y="483870"/>
                  </a:lnTo>
                  <a:lnTo>
                    <a:pt x="274094" y="467360"/>
                  </a:lnTo>
                  <a:lnTo>
                    <a:pt x="312551" y="467360"/>
                  </a:lnTo>
                  <a:lnTo>
                    <a:pt x="311376" y="471170"/>
                  </a:lnTo>
                  <a:lnTo>
                    <a:pt x="308356" y="500380"/>
                  </a:lnTo>
                  <a:lnTo>
                    <a:pt x="311527" y="530860"/>
                  </a:lnTo>
                  <a:lnTo>
                    <a:pt x="320545" y="558800"/>
                  </a:lnTo>
                  <a:lnTo>
                    <a:pt x="334670" y="584200"/>
                  </a:lnTo>
                  <a:lnTo>
                    <a:pt x="353160" y="605790"/>
                  </a:lnTo>
                  <a:lnTo>
                    <a:pt x="401289" y="605790"/>
                  </a:lnTo>
                  <a:lnTo>
                    <a:pt x="383029" y="628650"/>
                  </a:lnTo>
                  <a:lnTo>
                    <a:pt x="399981" y="636270"/>
                  </a:lnTo>
                  <a:lnTo>
                    <a:pt x="417840" y="642620"/>
                  </a:lnTo>
                  <a:lnTo>
                    <a:pt x="436522" y="646430"/>
                  </a:lnTo>
                  <a:lnTo>
                    <a:pt x="455945" y="647700"/>
                  </a:lnTo>
                  <a:lnTo>
                    <a:pt x="562584" y="647700"/>
                  </a:lnTo>
                  <a:lnTo>
                    <a:pt x="559190" y="650240"/>
                  </a:lnTo>
                  <a:close/>
                </a:path>
                <a:path w="702944" h="685800">
                  <a:moveTo>
                    <a:pt x="520076" y="488950"/>
                  </a:moveTo>
                  <a:lnTo>
                    <a:pt x="496068" y="487680"/>
                  </a:lnTo>
                  <a:lnTo>
                    <a:pt x="472966" y="483870"/>
                  </a:lnTo>
                  <a:lnTo>
                    <a:pt x="451017" y="476250"/>
                  </a:lnTo>
                  <a:lnTo>
                    <a:pt x="430468" y="467360"/>
                  </a:lnTo>
                  <a:lnTo>
                    <a:pt x="635482" y="467360"/>
                  </a:lnTo>
                  <a:lnTo>
                    <a:pt x="636145" y="471170"/>
                  </a:lnTo>
                  <a:lnTo>
                    <a:pt x="600020" y="471170"/>
                  </a:lnTo>
                  <a:lnTo>
                    <a:pt x="581599" y="478790"/>
                  </a:lnTo>
                  <a:lnTo>
                    <a:pt x="562025" y="485140"/>
                  </a:lnTo>
                  <a:lnTo>
                    <a:pt x="541462" y="487680"/>
                  </a:lnTo>
                  <a:lnTo>
                    <a:pt x="520076" y="488950"/>
                  </a:lnTo>
                  <a:close/>
                </a:path>
                <a:path w="702944" h="685800">
                  <a:moveTo>
                    <a:pt x="562584" y="647700"/>
                  </a:moveTo>
                  <a:lnTo>
                    <a:pt x="455945" y="647700"/>
                  </a:lnTo>
                  <a:lnTo>
                    <a:pt x="502239" y="640080"/>
                  </a:lnTo>
                  <a:lnTo>
                    <a:pt x="542503" y="619760"/>
                  </a:lnTo>
                  <a:lnTo>
                    <a:pt x="574291" y="588010"/>
                  </a:lnTo>
                  <a:lnTo>
                    <a:pt x="595157" y="547370"/>
                  </a:lnTo>
                  <a:lnTo>
                    <a:pt x="602656" y="500380"/>
                  </a:lnTo>
                  <a:lnTo>
                    <a:pt x="602425" y="495300"/>
                  </a:lnTo>
                  <a:lnTo>
                    <a:pt x="602368" y="494030"/>
                  </a:lnTo>
                  <a:lnTo>
                    <a:pt x="602018" y="490220"/>
                  </a:lnTo>
                  <a:lnTo>
                    <a:pt x="601901" y="488950"/>
                  </a:lnTo>
                  <a:lnTo>
                    <a:pt x="601784" y="487680"/>
                  </a:lnTo>
                  <a:lnTo>
                    <a:pt x="601668" y="486410"/>
                  </a:lnTo>
                  <a:lnTo>
                    <a:pt x="600803" y="478790"/>
                  </a:lnTo>
                  <a:lnTo>
                    <a:pt x="600020" y="471170"/>
                  </a:lnTo>
                  <a:lnTo>
                    <a:pt x="636145" y="471170"/>
                  </a:lnTo>
                  <a:lnTo>
                    <a:pt x="636808" y="474980"/>
                  </a:lnTo>
                  <a:lnTo>
                    <a:pt x="638194" y="487680"/>
                  </a:lnTo>
                  <a:lnTo>
                    <a:pt x="638675" y="500380"/>
                  </a:lnTo>
                  <a:lnTo>
                    <a:pt x="632086" y="548640"/>
                  </a:lnTo>
                  <a:lnTo>
                    <a:pt x="613491" y="593090"/>
                  </a:lnTo>
                  <a:lnTo>
                    <a:pt x="584646" y="631190"/>
                  </a:lnTo>
                  <a:lnTo>
                    <a:pt x="562584" y="647700"/>
                  </a:lnTo>
                  <a:close/>
                </a:path>
                <a:path w="702944" h="685800">
                  <a:moveTo>
                    <a:pt x="185365" y="490220"/>
                  </a:moveTo>
                  <a:lnTo>
                    <a:pt x="164102" y="488950"/>
                  </a:lnTo>
                  <a:lnTo>
                    <a:pt x="143745" y="485140"/>
                  </a:lnTo>
                  <a:lnTo>
                    <a:pt x="124212" y="480060"/>
                  </a:lnTo>
                  <a:lnTo>
                    <a:pt x="105420" y="472440"/>
                  </a:lnTo>
                  <a:lnTo>
                    <a:pt x="263888" y="472440"/>
                  </a:lnTo>
                  <a:lnTo>
                    <a:pt x="253682" y="477520"/>
                  </a:lnTo>
                  <a:lnTo>
                    <a:pt x="232035" y="485140"/>
                  </a:lnTo>
                  <a:lnTo>
                    <a:pt x="209235" y="488950"/>
                  </a:lnTo>
                  <a:lnTo>
                    <a:pt x="185365" y="490220"/>
                  </a:lnTo>
                  <a:close/>
                </a:path>
                <a:path w="702944" h="685800">
                  <a:moveTo>
                    <a:pt x="454188" y="684530"/>
                  </a:moveTo>
                  <a:lnTo>
                    <a:pt x="426405" y="681990"/>
                  </a:lnTo>
                  <a:lnTo>
                    <a:pt x="399940" y="676910"/>
                  </a:lnTo>
                  <a:lnTo>
                    <a:pt x="375122" y="666750"/>
                  </a:lnTo>
                  <a:lnTo>
                    <a:pt x="352281" y="654050"/>
                  </a:lnTo>
                  <a:lnTo>
                    <a:pt x="554098" y="654050"/>
                  </a:lnTo>
                  <a:lnTo>
                    <a:pt x="547310" y="659130"/>
                  </a:lnTo>
                  <a:lnTo>
                    <a:pt x="503238" y="678180"/>
                  </a:lnTo>
                  <a:lnTo>
                    <a:pt x="454188" y="6845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14065570" y="1028699"/>
            <a:ext cx="1475740" cy="1475740"/>
            <a:chOff x="14065570" y="1028699"/>
            <a:chExt cx="1475740" cy="1475740"/>
          </a:xfrm>
        </p:grpSpPr>
        <p:sp>
          <p:nvSpPr>
            <p:cNvPr id="16" name="object 16" descr=""/>
            <p:cNvSpPr/>
            <p:nvPr/>
          </p:nvSpPr>
          <p:spPr>
            <a:xfrm>
              <a:off x="14065570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C4182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4400670" y="1437702"/>
              <a:ext cx="805180" cy="657225"/>
            </a:xfrm>
            <a:custGeom>
              <a:avLst/>
              <a:gdLst/>
              <a:ahLst/>
              <a:cxnLst/>
              <a:rect l="l" t="t" r="r" b="b"/>
              <a:pathLst>
                <a:path w="805180" h="657225">
                  <a:moveTo>
                    <a:pt x="314236" y="191579"/>
                  </a:moveTo>
                  <a:lnTo>
                    <a:pt x="55511" y="42075"/>
                  </a:lnTo>
                  <a:lnTo>
                    <a:pt x="55511" y="525500"/>
                  </a:lnTo>
                  <a:lnTo>
                    <a:pt x="314236" y="603377"/>
                  </a:lnTo>
                  <a:lnTo>
                    <a:pt x="314236" y="191579"/>
                  </a:lnTo>
                  <a:close/>
                </a:path>
                <a:path w="805180" h="657225">
                  <a:moveTo>
                    <a:pt x="602488" y="42075"/>
                  </a:moveTo>
                  <a:lnTo>
                    <a:pt x="341985" y="192468"/>
                  </a:lnTo>
                  <a:lnTo>
                    <a:pt x="341985" y="603377"/>
                  </a:lnTo>
                  <a:lnTo>
                    <a:pt x="602488" y="524598"/>
                  </a:lnTo>
                  <a:lnTo>
                    <a:pt x="602488" y="42075"/>
                  </a:lnTo>
                  <a:close/>
                </a:path>
                <a:path w="805180" h="657225">
                  <a:moveTo>
                    <a:pt x="657999" y="63563"/>
                  </a:moveTo>
                  <a:lnTo>
                    <a:pt x="630250" y="41173"/>
                  </a:lnTo>
                  <a:lnTo>
                    <a:pt x="630250" y="538035"/>
                  </a:lnTo>
                  <a:lnTo>
                    <a:pt x="342874" y="631139"/>
                  </a:lnTo>
                  <a:lnTo>
                    <a:pt x="314236" y="631139"/>
                  </a:lnTo>
                  <a:lnTo>
                    <a:pt x="27762" y="551459"/>
                  </a:lnTo>
                  <a:lnTo>
                    <a:pt x="27762" y="41173"/>
                  </a:lnTo>
                  <a:lnTo>
                    <a:pt x="0" y="63563"/>
                  </a:lnTo>
                  <a:lnTo>
                    <a:pt x="0" y="570255"/>
                  </a:lnTo>
                  <a:lnTo>
                    <a:pt x="312445" y="657098"/>
                  </a:lnTo>
                  <a:lnTo>
                    <a:pt x="344665" y="657098"/>
                  </a:lnTo>
                  <a:lnTo>
                    <a:pt x="632040" y="565785"/>
                  </a:lnTo>
                  <a:lnTo>
                    <a:pt x="657999" y="557720"/>
                  </a:lnTo>
                  <a:lnTo>
                    <a:pt x="657999" y="63563"/>
                  </a:lnTo>
                  <a:close/>
                </a:path>
                <a:path w="805180" h="657225">
                  <a:moveTo>
                    <a:pt x="804811" y="86829"/>
                  </a:moveTo>
                  <a:lnTo>
                    <a:pt x="743940" y="86829"/>
                  </a:lnTo>
                  <a:lnTo>
                    <a:pt x="743940" y="516547"/>
                  </a:lnTo>
                  <a:lnTo>
                    <a:pt x="774369" y="623074"/>
                  </a:lnTo>
                  <a:lnTo>
                    <a:pt x="804811" y="516547"/>
                  </a:lnTo>
                  <a:lnTo>
                    <a:pt x="804811" y="86829"/>
                  </a:lnTo>
                  <a:close/>
                </a:path>
                <a:path w="805180" h="657225">
                  <a:moveTo>
                    <a:pt x="804811" y="30441"/>
                  </a:moveTo>
                  <a:lnTo>
                    <a:pt x="802449" y="18503"/>
                  </a:lnTo>
                  <a:lnTo>
                    <a:pt x="795972" y="8839"/>
                  </a:lnTo>
                  <a:lnTo>
                    <a:pt x="786307" y="2362"/>
                  </a:lnTo>
                  <a:lnTo>
                    <a:pt x="774369" y="0"/>
                  </a:lnTo>
                  <a:lnTo>
                    <a:pt x="762444" y="2362"/>
                  </a:lnTo>
                  <a:lnTo>
                    <a:pt x="752779" y="8839"/>
                  </a:lnTo>
                  <a:lnTo>
                    <a:pt x="746302" y="18503"/>
                  </a:lnTo>
                  <a:lnTo>
                    <a:pt x="743940" y="30441"/>
                  </a:lnTo>
                  <a:lnTo>
                    <a:pt x="743940" y="63563"/>
                  </a:lnTo>
                  <a:lnTo>
                    <a:pt x="804811" y="63563"/>
                  </a:lnTo>
                  <a:lnTo>
                    <a:pt x="804811" y="304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14065570" y="4344522"/>
            <a:ext cx="1475740" cy="1475740"/>
            <a:chOff x="14065570" y="4344522"/>
            <a:chExt cx="1475740" cy="1475740"/>
          </a:xfrm>
        </p:grpSpPr>
        <p:sp>
          <p:nvSpPr>
            <p:cNvPr id="19" name="object 19" descr=""/>
            <p:cNvSpPr/>
            <p:nvPr/>
          </p:nvSpPr>
          <p:spPr>
            <a:xfrm>
              <a:off x="14065570" y="4344522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DD12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4381695" y="4661142"/>
              <a:ext cx="843280" cy="842010"/>
            </a:xfrm>
            <a:custGeom>
              <a:avLst/>
              <a:gdLst/>
              <a:ahLst/>
              <a:cxnLst/>
              <a:rect l="l" t="t" r="r" b="b"/>
              <a:pathLst>
                <a:path w="843280" h="842010">
                  <a:moveTo>
                    <a:pt x="149711" y="571085"/>
                  </a:moveTo>
                  <a:lnTo>
                    <a:pt x="0" y="420382"/>
                  </a:lnTo>
                  <a:lnTo>
                    <a:pt x="149711" y="270670"/>
                  </a:lnTo>
                  <a:lnTo>
                    <a:pt x="149711" y="571085"/>
                  </a:lnTo>
                  <a:close/>
                </a:path>
                <a:path w="843280" h="842010">
                  <a:moveTo>
                    <a:pt x="693036" y="571085"/>
                  </a:moveTo>
                  <a:lnTo>
                    <a:pt x="693036" y="270670"/>
                  </a:lnTo>
                  <a:lnTo>
                    <a:pt x="842747" y="420382"/>
                  </a:lnTo>
                  <a:lnTo>
                    <a:pt x="693036" y="571085"/>
                  </a:lnTo>
                  <a:close/>
                </a:path>
                <a:path w="843280" h="842010">
                  <a:moveTo>
                    <a:pt x="572077" y="149711"/>
                  </a:moveTo>
                  <a:lnTo>
                    <a:pt x="271662" y="149711"/>
                  </a:lnTo>
                  <a:lnTo>
                    <a:pt x="421373" y="0"/>
                  </a:lnTo>
                  <a:lnTo>
                    <a:pt x="572077" y="149711"/>
                  </a:lnTo>
                  <a:close/>
                </a:path>
                <a:path w="843280" h="842010">
                  <a:moveTo>
                    <a:pt x="421373" y="841756"/>
                  </a:moveTo>
                  <a:lnTo>
                    <a:pt x="271662" y="692044"/>
                  </a:lnTo>
                  <a:lnTo>
                    <a:pt x="572077" y="692044"/>
                  </a:lnTo>
                  <a:lnTo>
                    <a:pt x="421373" y="841756"/>
                  </a:lnTo>
                  <a:close/>
                </a:path>
                <a:path w="843280" h="842010">
                  <a:moveTo>
                    <a:pt x="584966" y="370809"/>
                  </a:moveTo>
                  <a:lnTo>
                    <a:pt x="258773" y="370809"/>
                  </a:lnTo>
                  <a:lnTo>
                    <a:pt x="258773" y="280585"/>
                  </a:lnTo>
                  <a:lnTo>
                    <a:pt x="584966" y="280585"/>
                  </a:lnTo>
                  <a:lnTo>
                    <a:pt x="584966" y="370809"/>
                  </a:lnTo>
                  <a:close/>
                </a:path>
                <a:path w="843280" h="842010">
                  <a:moveTo>
                    <a:pt x="584966" y="561170"/>
                  </a:moveTo>
                  <a:lnTo>
                    <a:pt x="258773" y="561170"/>
                  </a:lnTo>
                  <a:lnTo>
                    <a:pt x="258773" y="466981"/>
                  </a:lnTo>
                  <a:lnTo>
                    <a:pt x="584966" y="466981"/>
                  </a:lnTo>
                  <a:lnTo>
                    <a:pt x="584966" y="5611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" name="object 21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22" name="object 22" descr=""/>
            <p:cNvSpPr/>
            <p:nvPr/>
          </p:nvSpPr>
          <p:spPr>
            <a:xfrm>
              <a:off x="0" y="8595693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6"/>
                  </a:moveTo>
                  <a:lnTo>
                    <a:pt x="0" y="1691306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6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75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63"/>
                  </a:lnTo>
                  <a:lnTo>
                    <a:pt x="8428825" y="627456"/>
                  </a:lnTo>
                  <a:lnTo>
                    <a:pt x="8415007" y="583539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53"/>
                  </a:lnTo>
                  <a:lnTo>
                    <a:pt x="7754887" y="23710"/>
                  </a:lnTo>
                  <a:lnTo>
                    <a:pt x="7708214" y="17157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68"/>
                  </a:lnTo>
                  <a:lnTo>
                    <a:pt x="7754887" y="1697228"/>
                  </a:lnTo>
                  <a:lnTo>
                    <a:pt x="7800708" y="1688172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81"/>
                  </a:lnTo>
                  <a:lnTo>
                    <a:pt x="8459876" y="908634"/>
                  </a:lnTo>
                  <a:lnTo>
                    <a:pt x="8461223" y="860475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57"/>
                  </a:lnTo>
                  <a:lnTo>
                    <a:pt x="9168130" y="23710"/>
                  </a:lnTo>
                  <a:lnTo>
                    <a:pt x="9122296" y="32753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39"/>
                  </a:lnTo>
                  <a:lnTo>
                    <a:pt x="8494179" y="627456"/>
                  </a:lnTo>
                  <a:lnTo>
                    <a:pt x="8482711" y="672363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75"/>
                  </a:lnTo>
                  <a:lnTo>
                    <a:pt x="8463128" y="908634"/>
                  </a:lnTo>
                  <a:lnTo>
                    <a:pt x="8467115" y="956081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72"/>
                  </a:lnTo>
                  <a:lnTo>
                    <a:pt x="9168130" y="1697228"/>
                  </a:lnTo>
                  <a:lnTo>
                    <a:pt x="9214802" y="1703768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60"/>
                  </a:moveTo>
                  <a:lnTo>
                    <a:pt x="11106633" y="891260"/>
                  </a:lnTo>
                  <a:lnTo>
                    <a:pt x="11106633" y="1196060"/>
                  </a:lnTo>
                  <a:lnTo>
                    <a:pt x="12478233" y="1196060"/>
                  </a:lnTo>
                  <a:lnTo>
                    <a:pt x="12478233" y="89126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821948" y="9121151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037156" y="8609040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82" y="1677959"/>
                  </a:moveTo>
                  <a:lnTo>
                    <a:pt x="654531" y="1677959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82" y="167795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97493" y="2563668"/>
          <a:ext cx="16306800" cy="5815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3170"/>
                <a:gridCol w="5120005"/>
                <a:gridCol w="1614170"/>
                <a:gridCol w="1905000"/>
                <a:gridCol w="1904999"/>
                <a:gridCol w="1905000"/>
              </a:tblGrid>
              <a:tr h="666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GRUPO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425450" marR="210185" indent="-208279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5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REALIZADO</a:t>
                      </a:r>
                      <a:r>
                        <a:rPr dirty="0" sz="1500" spc="-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STATUS</a:t>
                      </a:r>
                      <a:r>
                        <a:rPr dirty="0" sz="1500" spc="-7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17.1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Participações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Participantes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2.951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17.2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 gridSpan="2"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  <a:tabLst>
                          <a:tab pos="5863590" algn="l"/>
                        </a:tabLst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17.3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participantes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6,36%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7,50%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17.4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Participações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Participantes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1.568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2.282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17.5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 gridSpan="2"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  <a:tabLst>
                          <a:tab pos="5863590" algn="l"/>
                        </a:tabLst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17.6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participantes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4,94%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7,25%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17.7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17.8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CAPACITAÇÃO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18.1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CAPACITAÇÃO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18.2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CAPACITAÇÃO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18.3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Participação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Participantes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242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365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561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CAPACITAÇÃO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 gridSpan="2">
                  <a:txBody>
                    <a:bodyPr/>
                    <a:lstStyle/>
                    <a:p>
                      <a:pPr marL="52069" marR="735965">
                        <a:lnSpc>
                          <a:spcPct val="114599"/>
                        </a:lnSpc>
                        <a:spcBef>
                          <a:spcPts val="425"/>
                        </a:spcBef>
                        <a:tabLst>
                          <a:tab pos="5863590" algn="l"/>
                        </a:tabLst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18.4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participantes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	</a:t>
                      </a:r>
                      <a:r>
                        <a:rPr dirty="0" baseline="-37037" sz="1800" spc="-322">
                          <a:latin typeface="Tahoma"/>
                          <a:cs typeface="Tahoma"/>
                        </a:rPr>
                        <a:t>%</a:t>
                      </a:r>
                      <a:r>
                        <a:rPr dirty="0" baseline="-37037" sz="18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  <a:lnB w="19050">
                      <a:solidFill>
                        <a:srgbClr val="C2B9B9"/>
                      </a:solidFill>
                      <a:prstDash val="dash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1,52%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1,86%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9895151" y="4005169"/>
            <a:ext cx="0" cy="351155"/>
          </a:xfrm>
          <a:custGeom>
            <a:avLst/>
            <a:gdLst/>
            <a:ahLst/>
            <a:cxnLst/>
            <a:rect l="l" t="t" r="r" b="b"/>
            <a:pathLst>
              <a:path w="0" h="351154">
                <a:moveTo>
                  <a:pt x="0" y="0"/>
                </a:moveTo>
                <a:lnTo>
                  <a:pt x="0" y="350653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9890379" y="5293486"/>
            <a:ext cx="9525" cy="351155"/>
          </a:xfrm>
          <a:custGeom>
            <a:avLst/>
            <a:gdLst/>
            <a:ahLst/>
            <a:cxnLst/>
            <a:rect l="l" t="t" r="r" b="b"/>
            <a:pathLst>
              <a:path w="9525" h="351154">
                <a:moveTo>
                  <a:pt x="9525" y="322084"/>
                </a:moveTo>
                <a:lnTo>
                  <a:pt x="0" y="322084"/>
                </a:lnTo>
                <a:lnTo>
                  <a:pt x="0" y="350659"/>
                </a:lnTo>
                <a:lnTo>
                  <a:pt x="9525" y="350659"/>
                </a:lnTo>
                <a:lnTo>
                  <a:pt x="9525" y="322084"/>
                </a:lnTo>
                <a:close/>
              </a:path>
              <a:path w="9525" h="351154">
                <a:moveTo>
                  <a:pt x="9525" y="268401"/>
                </a:moveTo>
                <a:lnTo>
                  <a:pt x="0" y="268401"/>
                </a:lnTo>
                <a:lnTo>
                  <a:pt x="0" y="296976"/>
                </a:lnTo>
                <a:lnTo>
                  <a:pt x="9525" y="296976"/>
                </a:lnTo>
                <a:lnTo>
                  <a:pt x="9525" y="268401"/>
                </a:lnTo>
                <a:close/>
              </a:path>
              <a:path w="9525" h="351154">
                <a:moveTo>
                  <a:pt x="9525" y="214718"/>
                </a:moveTo>
                <a:lnTo>
                  <a:pt x="0" y="214718"/>
                </a:lnTo>
                <a:lnTo>
                  <a:pt x="0" y="243293"/>
                </a:lnTo>
                <a:lnTo>
                  <a:pt x="9525" y="243293"/>
                </a:lnTo>
                <a:lnTo>
                  <a:pt x="9525" y="214718"/>
                </a:lnTo>
                <a:close/>
              </a:path>
              <a:path w="9525" h="351154">
                <a:moveTo>
                  <a:pt x="9525" y="161036"/>
                </a:moveTo>
                <a:lnTo>
                  <a:pt x="0" y="161036"/>
                </a:lnTo>
                <a:lnTo>
                  <a:pt x="0" y="189611"/>
                </a:lnTo>
                <a:lnTo>
                  <a:pt x="9525" y="189611"/>
                </a:lnTo>
                <a:lnTo>
                  <a:pt x="9525" y="161036"/>
                </a:lnTo>
                <a:close/>
              </a:path>
              <a:path w="9525" h="351154">
                <a:moveTo>
                  <a:pt x="9525" y="107365"/>
                </a:moveTo>
                <a:lnTo>
                  <a:pt x="0" y="107365"/>
                </a:lnTo>
                <a:lnTo>
                  <a:pt x="0" y="135940"/>
                </a:lnTo>
                <a:lnTo>
                  <a:pt x="9525" y="135940"/>
                </a:lnTo>
                <a:lnTo>
                  <a:pt x="9525" y="107365"/>
                </a:lnTo>
                <a:close/>
              </a:path>
              <a:path w="9525" h="351154">
                <a:moveTo>
                  <a:pt x="9525" y="53682"/>
                </a:moveTo>
                <a:lnTo>
                  <a:pt x="0" y="53682"/>
                </a:lnTo>
                <a:lnTo>
                  <a:pt x="0" y="82257"/>
                </a:lnTo>
                <a:lnTo>
                  <a:pt x="9525" y="82257"/>
                </a:lnTo>
                <a:lnTo>
                  <a:pt x="9525" y="53682"/>
                </a:lnTo>
                <a:close/>
              </a:path>
              <a:path w="9525" h="351154">
                <a:moveTo>
                  <a:pt x="9525" y="0"/>
                </a:moveTo>
                <a:lnTo>
                  <a:pt x="0" y="0"/>
                </a:lnTo>
                <a:lnTo>
                  <a:pt x="0" y="28575"/>
                </a:lnTo>
                <a:lnTo>
                  <a:pt x="9525" y="28575"/>
                </a:lnTo>
                <a:lnTo>
                  <a:pt x="9525" y="0"/>
                </a:lnTo>
                <a:close/>
              </a:path>
            </a:pathLst>
          </a:custGeom>
          <a:solidFill>
            <a:srgbClr val="C2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9895151" y="7872625"/>
            <a:ext cx="0" cy="478155"/>
          </a:xfrm>
          <a:custGeom>
            <a:avLst/>
            <a:gdLst/>
            <a:ahLst/>
            <a:cxnLst/>
            <a:rect l="l" t="t" r="r" b="b"/>
            <a:pathLst>
              <a:path w="0" h="478154">
                <a:moveTo>
                  <a:pt x="0" y="0"/>
                </a:moveTo>
                <a:lnTo>
                  <a:pt x="0" y="478154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016000" y="414275"/>
            <a:ext cx="4897755" cy="812165"/>
          </a:xfrm>
          <a:prstGeom prst="rect">
            <a:avLst/>
          </a:prstGeom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z="2600" spc="-30">
                <a:solidFill>
                  <a:srgbClr val="FFFFFF"/>
                </a:solidFill>
                <a:latin typeface="Arial MT"/>
                <a:cs typeface="Arial MT"/>
              </a:rPr>
              <a:t>Qualidade</a:t>
            </a:r>
            <a:r>
              <a:rPr dirty="0" sz="2600" spc="-1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2600" spc="-1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>
                <a:solidFill>
                  <a:srgbClr val="FFFFFF"/>
                </a:solidFill>
                <a:latin typeface="Arial MT"/>
                <a:cs typeface="Arial MT"/>
              </a:rPr>
              <a:t>Vida,</a:t>
            </a:r>
            <a:r>
              <a:rPr dirty="0" sz="2600" spc="-1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45">
                <a:solidFill>
                  <a:srgbClr val="FFFFFF"/>
                </a:solidFill>
                <a:latin typeface="Arial MT"/>
                <a:cs typeface="Arial MT"/>
              </a:rPr>
              <a:t>Capacitação</a:t>
            </a:r>
            <a:r>
              <a:rPr dirty="0" sz="2600" spc="-1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50">
                <a:solidFill>
                  <a:srgbClr val="FFFFFF"/>
                </a:solidFill>
                <a:latin typeface="Arial MT"/>
                <a:cs typeface="Arial MT"/>
              </a:rPr>
              <a:t>e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Sensibilização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84793" y="1990045"/>
            <a:ext cx="7122159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Consolidação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resultados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85">
                <a:latin typeface="Arial MT"/>
                <a:cs typeface="Arial MT"/>
              </a:rPr>
              <a:t>alcançados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35">
                <a:latin typeface="Arial MT"/>
                <a:cs typeface="Arial MT"/>
              </a:rPr>
              <a:t>em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2023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11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71"/>
                  </a:moveTo>
                  <a:lnTo>
                    <a:pt x="1662188" y="773988"/>
                  </a:lnTo>
                  <a:lnTo>
                    <a:pt x="1658010" y="725855"/>
                  </a:lnTo>
                  <a:lnTo>
                    <a:pt x="1651127" y="678548"/>
                  </a:lnTo>
                  <a:lnTo>
                    <a:pt x="1641640" y="632142"/>
                  </a:lnTo>
                  <a:lnTo>
                    <a:pt x="1629600" y="586701"/>
                  </a:lnTo>
                  <a:lnTo>
                    <a:pt x="1615109" y="542328"/>
                  </a:lnTo>
                  <a:lnTo>
                    <a:pt x="1598244" y="499084"/>
                  </a:lnTo>
                  <a:lnTo>
                    <a:pt x="1579067" y="457060"/>
                  </a:lnTo>
                  <a:lnTo>
                    <a:pt x="1557655" y="416318"/>
                  </a:lnTo>
                  <a:lnTo>
                    <a:pt x="1534109" y="376948"/>
                  </a:lnTo>
                  <a:lnTo>
                    <a:pt x="1508480" y="339013"/>
                  </a:lnTo>
                  <a:lnTo>
                    <a:pt x="1480870" y="302615"/>
                  </a:lnTo>
                  <a:lnTo>
                    <a:pt x="1451343" y="267804"/>
                  </a:lnTo>
                  <a:lnTo>
                    <a:pt x="1419974" y="234683"/>
                  </a:lnTo>
                  <a:lnTo>
                    <a:pt x="1386852" y="203327"/>
                  </a:lnTo>
                  <a:lnTo>
                    <a:pt x="1352054" y="173799"/>
                  </a:lnTo>
                  <a:lnTo>
                    <a:pt x="1315656" y="146189"/>
                  </a:lnTo>
                  <a:lnTo>
                    <a:pt x="1277721" y="120561"/>
                  </a:lnTo>
                  <a:lnTo>
                    <a:pt x="1238351" y="97015"/>
                  </a:lnTo>
                  <a:lnTo>
                    <a:pt x="1197610" y="75603"/>
                  </a:lnTo>
                  <a:lnTo>
                    <a:pt x="1155573" y="56426"/>
                  </a:lnTo>
                  <a:lnTo>
                    <a:pt x="1112329" y="39547"/>
                  </a:lnTo>
                  <a:lnTo>
                    <a:pt x="1067955" y="25057"/>
                  </a:lnTo>
                  <a:lnTo>
                    <a:pt x="1022527" y="13030"/>
                  </a:lnTo>
                  <a:lnTo>
                    <a:pt x="976122" y="3530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71"/>
                  </a:lnTo>
                  <a:lnTo>
                    <a:pt x="0" y="822871"/>
                  </a:lnTo>
                  <a:lnTo>
                    <a:pt x="1422" y="871740"/>
                  </a:lnTo>
                  <a:lnTo>
                    <a:pt x="5600" y="919873"/>
                  </a:lnTo>
                  <a:lnTo>
                    <a:pt x="12484" y="967181"/>
                  </a:lnTo>
                  <a:lnTo>
                    <a:pt x="21971" y="1013587"/>
                  </a:lnTo>
                  <a:lnTo>
                    <a:pt x="34010" y="1059014"/>
                  </a:lnTo>
                  <a:lnTo>
                    <a:pt x="48501" y="1103388"/>
                  </a:lnTo>
                  <a:lnTo>
                    <a:pt x="65366" y="1146632"/>
                  </a:lnTo>
                  <a:lnTo>
                    <a:pt x="84556" y="1188669"/>
                  </a:lnTo>
                  <a:lnTo>
                    <a:pt x="105956" y="1229410"/>
                  </a:lnTo>
                  <a:lnTo>
                    <a:pt x="129501" y="1268780"/>
                  </a:lnTo>
                  <a:lnTo>
                    <a:pt x="155130" y="1306703"/>
                  </a:lnTo>
                  <a:lnTo>
                    <a:pt x="182740" y="1343113"/>
                  </a:lnTo>
                  <a:lnTo>
                    <a:pt x="212267" y="1377911"/>
                  </a:lnTo>
                  <a:lnTo>
                    <a:pt x="243636" y="1411033"/>
                  </a:lnTo>
                  <a:lnTo>
                    <a:pt x="276758" y="1442389"/>
                  </a:lnTo>
                  <a:lnTo>
                    <a:pt x="311556" y="1471930"/>
                  </a:lnTo>
                  <a:lnTo>
                    <a:pt x="347954" y="1499539"/>
                  </a:lnTo>
                  <a:lnTo>
                    <a:pt x="385889" y="1525155"/>
                  </a:lnTo>
                  <a:lnTo>
                    <a:pt x="425259" y="1548714"/>
                  </a:lnTo>
                  <a:lnTo>
                    <a:pt x="466001" y="1570113"/>
                  </a:lnTo>
                  <a:lnTo>
                    <a:pt x="508025" y="1589290"/>
                  </a:lnTo>
                  <a:lnTo>
                    <a:pt x="551268" y="1606169"/>
                  </a:lnTo>
                  <a:lnTo>
                    <a:pt x="595642" y="1620659"/>
                  </a:lnTo>
                  <a:lnTo>
                    <a:pt x="641083" y="1632699"/>
                  </a:lnTo>
                  <a:lnTo>
                    <a:pt x="687489" y="1642186"/>
                  </a:lnTo>
                  <a:lnTo>
                    <a:pt x="734796" y="1649069"/>
                  </a:lnTo>
                  <a:lnTo>
                    <a:pt x="782929" y="1653247"/>
                  </a:lnTo>
                  <a:lnTo>
                    <a:pt x="831799" y="1654657"/>
                  </a:lnTo>
                  <a:lnTo>
                    <a:pt x="880668" y="1653247"/>
                  </a:lnTo>
                  <a:lnTo>
                    <a:pt x="928801" y="1649069"/>
                  </a:lnTo>
                  <a:lnTo>
                    <a:pt x="976122" y="1642186"/>
                  </a:lnTo>
                  <a:lnTo>
                    <a:pt x="1022527" y="1632699"/>
                  </a:lnTo>
                  <a:lnTo>
                    <a:pt x="1067955" y="1620659"/>
                  </a:lnTo>
                  <a:lnTo>
                    <a:pt x="1112329" y="1606169"/>
                  </a:lnTo>
                  <a:lnTo>
                    <a:pt x="1155573" y="1589290"/>
                  </a:lnTo>
                  <a:lnTo>
                    <a:pt x="1197610" y="1570113"/>
                  </a:lnTo>
                  <a:lnTo>
                    <a:pt x="1238351" y="1548714"/>
                  </a:lnTo>
                  <a:lnTo>
                    <a:pt x="1277721" y="1525155"/>
                  </a:lnTo>
                  <a:lnTo>
                    <a:pt x="1315656" y="1499539"/>
                  </a:lnTo>
                  <a:lnTo>
                    <a:pt x="1352054" y="1471930"/>
                  </a:lnTo>
                  <a:lnTo>
                    <a:pt x="1386852" y="1442389"/>
                  </a:lnTo>
                  <a:lnTo>
                    <a:pt x="1419974" y="1411033"/>
                  </a:lnTo>
                  <a:lnTo>
                    <a:pt x="1451343" y="1377911"/>
                  </a:lnTo>
                  <a:lnTo>
                    <a:pt x="1480870" y="1343113"/>
                  </a:lnTo>
                  <a:lnTo>
                    <a:pt x="1508480" y="1306703"/>
                  </a:lnTo>
                  <a:lnTo>
                    <a:pt x="1534109" y="1268780"/>
                  </a:lnTo>
                  <a:lnTo>
                    <a:pt x="1557655" y="1229410"/>
                  </a:lnTo>
                  <a:lnTo>
                    <a:pt x="1579067" y="1188669"/>
                  </a:lnTo>
                  <a:lnTo>
                    <a:pt x="1598244" y="1146632"/>
                  </a:lnTo>
                  <a:lnTo>
                    <a:pt x="1615109" y="1103388"/>
                  </a:lnTo>
                  <a:lnTo>
                    <a:pt x="1629600" y="1059014"/>
                  </a:lnTo>
                  <a:lnTo>
                    <a:pt x="1641640" y="1013587"/>
                  </a:lnTo>
                  <a:lnTo>
                    <a:pt x="1651127" y="967181"/>
                  </a:lnTo>
                  <a:lnTo>
                    <a:pt x="1658010" y="919873"/>
                  </a:lnTo>
                  <a:lnTo>
                    <a:pt x="1662188" y="871740"/>
                  </a:lnTo>
                  <a:lnTo>
                    <a:pt x="1663611" y="822871"/>
                  </a:lnTo>
                  <a:close/>
                </a:path>
                <a:path w="3318509" h="1654810">
                  <a:moveTo>
                    <a:pt x="3318408" y="827341"/>
                  </a:moveTo>
                  <a:lnTo>
                    <a:pt x="2491079" y="0"/>
                  </a:lnTo>
                  <a:lnTo>
                    <a:pt x="1663750" y="827341"/>
                  </a:lnTo>
                  <a:lnTo>
                    <a:pt x="2491079" y="1654670"/>
                  </a:lnTo>
                  <a:lnTo>
                    <a:pt x="3318408" y="827341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03542"/>
          <a:ext cx="16338550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84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37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Campanha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Natal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outubro/2023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38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Campanha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Agasalho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abril/2023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julho/2023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39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Promover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voluntariado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Projeto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Pescar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fevereiro/2023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andamento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40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51752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Promover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concurso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cultural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voltado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escolas públicas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fevereiro/2023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dezembro/2023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70.338,89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360435" y="5950963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41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015826" y="5976299"/>
            <a:ext cx="102679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Ação</a:t>
            </a:r>
            <a:r>
              <a:rPr dirty="0" sz="1200" spc="8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Solidária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03864" y="5976299"/>
            <a:ext cx="22174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Ação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Solidária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-60">
                <a:latin typeface="Tahoma"/>
                <a:cs typeface="Tahoma"/>
              </a:rPr>
              <a:t>-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70">
                <a:latin typeface="Tahoma"/>
                <a:cs typeface="Tahoma"/>
              </a:rPr>
              <a:t>Mês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da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Mulher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872786" y="5740080"/>
            <a:ext cx="1974214" cy="654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Comitê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Gestor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Equidade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Gênero,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Raça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e</a:t>
            </a:r>
            <a:endParaRPr sz="1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9"/>
              </a:spcBef>
            </a:pPr>
            <a:r>
              <a:rPr dirty="0" sz="1200" spc="-10">
                <a:latin typeface="Tahoma"/>
                <a:cs typeface="Tahoma"/>
              </a:rPr>
              <a:t>Diversidade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504706" y="5976299"/>
            <a:ext cx="882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março/2023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312775" y="5976299"/>
            <a:ext cx="882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março/2023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178443" y="5976299"/>
            <a:ext cx="7283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Concluída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192194" y="5976299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60435" y="6674863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42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015826" y="6700199"/>
            <a:ext cx="102679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Ação</a:t>
            </a:r>
            <a:r>
              <a:rPr dirty="0" sz="1200" spc="8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Solidária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803864" y="6568754"/>
            <a:ext cx="375285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Participação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do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TRT4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na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campanha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"Ajudando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 spc="35">
                <a:latin typeface="Tahoma"/>
                <a:cs typeface="Tahoma"/>
              </a:rPr>
              <a:t>quem </a:t>
            </a:r>
            <a:r>
              <a:rPr dirty="0" sz="1200" spc="-10">
                <a:latin typeface="Tahoma"/>
                <a:cs typeface="Tahoma"/>
              </a:rPr>
              <a:t>precisa"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872786" y="6700199"/>
            <a:ext cx="8445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Presidência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504706" y="6700199"/>
            <a:ext cx="882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março/2023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2177044" y="6700199"/>
            <a:ext cx="11544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dezembro/2023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3985859" y="6700199"/>
            <a:ext cx="1113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Em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andamento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6192194" y="6700199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26" name="object 26" descr=""/>
          <p:cNvGraphicFramePr>
            <a:graphicFrameLocks noGrp="1"/>
          </p:cNvGraphicFramePr>
          <p:nvPr/>
        </p:nvGraphicFramePr>
        <p:xfrm>
          <a:off x="997493" y="7161934"/>
          <a:ext cx="16338550" cy="1080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403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43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257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11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Instalação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Ponto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Inclusão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Digital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(PID)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11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dirty="0" sz="1200" spc="30">
                          <a:latin typeface="Tahoma"/>
                          <a:cs typeface="Tahoma"/>
                        </a:rPr>
                        <a:t>Laboratório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Inovação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11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julho/2023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11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agosto/2023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11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11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11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403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44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9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solidária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Atingindos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enchentes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9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Presidência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9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setembro/2023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9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setembro/2023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9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9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9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27" name="object 27" descr=""/>
          <p:cNvSpPr txBox="1"/>
          <p:nvPr/>
        </p:nvSpPr>
        <p:spPr>
          <a:xfrm>
            <a:off x="1360435" y="8464202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45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015826" y="8358094"/>
            <a:ext cx="157797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Ação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Qualidade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25">
                <a:latin typeface="Tahoma"/>
                <a:cs typeface="Tahoma"/>
              </a:rPr>
              <a:t>de </a:t>
            </a:r>
            <a:r>
              <a:rPr dirty="0" sz="1200" spc="-20">
                <a:latin typeface="Tahoma"/>
                <a:cs typeface="Tahoma"/>
              </a:rPr>
              <a:t>Vida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803864" y="8358094"/>
            <a:ext cx="322580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Estimular </a:t>
            </a:r>
            <a:r>
              <a:rPr dirty="0" sz="1200" spc="70">
                <a:latin typeface="Tahoma"/>
                <a:cs typeface="Tahoma"/>
              </a:rPr>
              <a:t>o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uso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da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sala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amamentação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35">
                <a:latin typeface="Tahoma"/>
                <a:cs typeface="Tahoma"/>
              </a:rPr>
              <a:t>por </a:t>
            </a:r>
            <a:r>
              <a:rPr dirty="0" sz="1200" spc="10">
                <a:latin typeface="Tahoma"/>
                <a:cs typeface="Tahoma"/>
              </a:rPr>
              <a:t>magistradas,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servidoras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e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usuárias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da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-25">
                <a:latin typeface="Tahoma"/>
                <a:cs typeface="Tahoma"/>
              </a:rPr>
              <a:t>JT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7872786" y="8358094"/>
            <a:ext cx="202311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Divisão</a:t>
            </a:r>
            <a:r>
              <a:rPr dirty="0" sz="1200" spc="50">
                <a:latin typeface="Tahoma"/>
                <a:cs typeface="Tahoma"/>
              </a:rPr>
              <a:t> de </a:t>
            </a:r>
            <a:r>
              <a:rPr dirty="0" sz="1200" spc="-10">
                <a:latin typeface="Tahoma"/>
                <a:cs typeface="Tahoma"/>
              </a:rPr>
              <a:t>Sustentabilidade, </a:t>
            </a:r>
            <a:r>
              <a:rPr dirty="0" sz="1200" spc="20">
                <a:latin typeface="Tahoma"/>
                <a:cs typeface="Tahoma"/>
              </a:rPr>
              <a:t>Acessibilidade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Inclusão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0572422" y="8489539"/>
            <a:ext cx="7473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abril/2023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2177044" y="8489539"/>
            <a:ext cx="11544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dezembro/2023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3985859" y="8489539"/>
            <a:ext cx="1113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Em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andamento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6192194" y="8489539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35" name="object 35" descr=""/>
          <p:cNvGrpSpPr/>
          <p:nvPr/>
        </p:nvGrpSpPr>
        <p:grpSpPr>
          <a:xfrm>
            <a:off x="997493" y="5655624"/>
            <a:ext cx="16262350" cy="1476375"/>
            <a:chOff x="997493" y="5655624"/>
            <a:chExt cx="16262350" cy="1476375"/>
          </a:xfrm>
        </p:grpSpPr>
        <p:sp>
          <p:nvSpPr>
            <p:cNvPr id="36" name="object 36" descr=""/>
            <p:cNvSpPr/>
            <p:nvPr/>
          </p:nvSpPr>
          <p:spPr>
            <a:xfrm>
              <a:off x="997483" y="5655627"/>
              <a:ext cx="9525" cy="857250"/>
            </a:xfrm>
            <a:custGeom>
              <a:avLst/>
              <a:gdLst/>
              <a:ahLst/>
              <a:cxnLst/>
              <a:rect l="l" t="t" r="r" b="b"/>
              <a:pathLst>
                <a:path w="9525" h="857250">
                  <a:moveTo>
                    <a:pt x="9525" y="847725"/>
                  </a:moveTo>
                  <a:lnTo>
                    <a:pt x="0" y="847725"/>
                  </a:lnTo>
                  <a:lnTo>
                    <a:pt x="0" y="857250"/>
                  </a:lnTo>
                  <a:lnTo>
                    <a:pt x="9525" y="857250"/>
                  </a:lnTo>
                  <a:lnTo>
                    <a:pt x="9525" y="847725"/>
                  </a:lnTo>
                  <a:close/>
                </a:path>
                <a:path w="9525" h="8572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002256" y="654058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997483" y="5655627"/>
              <a:ext cx="955040" cy="1457325"/>
            </a:xfrm>
            <a:custGeom>
              <a:avLst/>
              <a:gdLst/>
              <a:ahLst/>
              <a:cxnLst/>
              <a:rect l="l" t="t" r="r" b="b"/>
              <a:pathLst>
                <a:path w="955039" h="1457325">
                  <a:moveTo>
                    <a:pt x="9525" y="1447800"/>
                  </a:moveTo>
                  <a:lnTo>
                    <a:pt x="0" y="1447800"/>
                  </a:lnTo>
                  <a:lnTo>
                    <a:pt x="0" y="1457325"/>
                  </a:lnTo>
                  <a:lnTo>
                    <a:pt x="9525" y="1457325"/>
                  </a:lnTo>
                  <a:lnTo>
                    <a:pt x="9525" y="1447800"/>
                  </a:lnTo>
                  <a:close/>
                </a:path>
                <a:path w="955039" h="1457325">
                  <a:moveTo>
                    <a:pt x="954836" y="847725"/>
                  </a:moveTo>
                  <a:lnTo>
                    <a:pt x="945311" y="847725"/>
                  </a:lnTo>
                  <a:lnTo>
                    <a:pt x="945311" y="857250"/>
                  </a:lnTo>
                  <a:lnTo>
                    <a:pt x="954836" y="857250"/>
                  </a:lnTo>
                  <a:lnTo>
                    <a:pt x="954836" y="847725"/>
                  </a:lnTo>
                  <a:close/>
                </a:path>
                <a:path w="955039" h="145732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947563" y="654058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942795" y="5655627"/>
              <a:ext cx="1797685" cy="1457325"/>
            </a:xfrm>
            <a:custGeom>
              <a:avLst/>
              <a:gdLst/>
              <a:ahLst/>
              <a:cxnLst/>
              <a:rect l="l" t="t" r="r" b="b"/>
              <a:pathLst>
                <a:path w="1797685" h="1457325">
                  <a:moveTo>
                    <a:pt x="9525" y="1447800"/>
                  </a:moveTo>
                  <a:lnTo>
                    <a:pt x="0" y="1447800"/>
                  </a:lnTo>
                  <a:lnTo>
                    <a:pt x="0" y="1457325"/>
                  </a:lnTo>
                  <a:lnTo>
                    <a:pt x="9525" y="1457325"/>
                  </a:lnTo>
                  <a:lnTo>
                    <a:pt x="9525" y="1447800"/>
                  </a:lnTo>
                  <a:close/>
                </a:path>
                <a:path w="1797685" h="1457325">
                  <a:moveTo>
                    <a:pt x="1797558" y="847725"/>
                  </a:moveTo>
                  <a:lnTo>
                    <a:pt x="1788033" y="847725"/>
                  </a:lnTo>
                  <a:lnTo>
                    <a:pt x="1788033" y="857250"/>
                  </a:lnTo>
                  <a:lnTo>
                    <a:pt x="1797558" y="857250"/>
                  </a:lnTo>
                  <a:lnTo>
                    <a:pt x="1797558" y="847725"/>
                  </a:lnTo>
                  <a:close/>
                </a:path>
                <a:path w="1797685" h="1457325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3735601" y="654058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3730828" y="5655627"/>
              <a:ext cx="4078604" cy="1457325"/>
            </a:xfrm>
            <a:custGeom>
              <a:avLst/>
              <a:gdLst/>
              <a:ahLst/>
              <a:cxnLst/>
              <a:rect l="l" t="t" r="r" b="b"/>
              <a:pathLst>
                <a:path w="4078604" h="1457325">
                  <a:moveTo>
                    <a:pt x="9525" y="1447800"/>
                  </a:moveTo>
                  <a:lnTo>
                    <a:pt x="0" y="1447800"/>
                  </a:lnTo>
                  <a:lnTo>
                    <a:pt x="0" y="1457325"/>
                  </a:lnTo>
                  <a:lnTo>
                    <a:pt x="9525" y="1457325"/>
                  </a:lnTo>
                  <a:lnTo>
                    <a:pt x="9525" y="1447800"/>
                  </a:lnTo>
                  <a:close/>
                </a:path>
                <a:path w="4078604" h="1457325">
                  <a:moveTo>
                    <a:pt x="4078452" y="847725"/>
                  </a:moveTo>
                  <a:lnTo>
                    <a:pt x="4068927" y="847725"/>
                  </a:lnTo>
                  <a:lnTo>
                    <a:pt x="4068927" y="857250"/>
                  </a:lnTo>
                  <a:lnTo>
                    <a:pt x="4078452" y="857250"/>
                  </a:lnTo>
                  <a:lnTo>
                    <a:pt x="4078452" y="847725"/>
                  </a:lnTo>
                  <a:close/>
                </a:path>
                <a:path w="4078604" h="1457325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7804523" y="654058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7799755" y="5655627"/>
              <a:ext cx="2227580" cy="1457325"/>
            </a:xfrm>
            <a:custGeom>
              <a:avLst/>
              <a:gdLst/>
              <a:ahLst/>
              <a:cxnLst/>
              <a:rect l="l" t="t" r="r" b="b"/>
              <a:pathLst>
                <a:path w="2227579" h="1457325">
                  <a:moveTo>
                    <a:pt x="9525" y="1447800"/>
                  </a:moveTo>
                  <a:lnTo>
                    <a:pt x="0" y="1447800"/>
                  </a:lnTo>
                  <a:lnTo>
                    <a:pt x="0" y="1457325"/>
                  </a:lnTo>
                  <a:lnTo>
                    <a:pt x="9525" y="1457325"/>
                  </a:lnTo>
                  <a:lnTo>
                    <a:pt x="9525" y="1447800"/>
                  </a:lnTo>
                  <a:close/>
                </a:path>
                <a:path w="2227579" h="1457325">
                  <a:moveTo>
                    <a:pt x="2227249" y="847725"/>
                  </a:moveTo>
                  <a:lnTo>
                    <a:pt x="2217724" y="847725"/>
                  </a:lnTo>
                  <a:lnTo>
                    <a:pt x="2217724" y="857250"/>
                  </a:lnTo>
                  <a:lnTo>
                    <a:pt x="2227249" y="857250"/>
                  </a:lnTo>
                  <a:lnTo>
                    <a:pt x="2227249" y="847725"/>
                  </a:lnTo>
                  <a:close/>
                </a:path>
                <a:path w="2227579" h="1457325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0022254" y="654058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10017480" y="5655627"/>
              <a:ext cx="1818005" cy="1457325"/>
            </a:xfrm>
            <a:custGeom>
              <a:avLst/>
              <a:gdLst/>
              <a:ahLst/>
              <a:cxnLst/>
              <a:rect l="l" t="t" r="r" b="b"/>
              <a:pathLst>
                <a:path w="1818004" h="1457325">
                  <a:moveTo>
                    <a:pt x="9525" y="1447800"/>
                  </a:moveTo>
                  <a:lnTo>
                    <a:pt x="0" y="1447800"/>
                  </a:lnTo>
                  <a:lnTo>
                    <a:pt x="0" y="1457325"/>
                  </a:lnTo>
                  <a:lnTo>
                    <a:pt x="9525" y="1457325"/>
                  </a:lnTo>
                  <a:lnTo>
                    <a:pt x="9525" y="1447800"/>
                  </a:lnTo>
                  <a:close/>
                </a:path>
                <a:path w="1818004" h="1457325">
                  <a:moveTo>
                    <a:pt x="1817598" y="847725"/>
                  </a:moveTo>
                  <a:lnTo>
                    <a:pt x="1808073" y="847725"/>
                  </a:lnTo>
                  <a:lnTo>
                    <a:pt x="1808073" y="857250"/>
                  </a:lnTo>
                  <a:lnTo>
                    <a:pt x="1817598" y="857250"/>
                  </a:lnTo>
                  <a:lnTo>
                    <a:pt x="1817598" y="847725"/>
                  </a:lnTo>
                  <a:close/>
                </a:path>
                <a:path w="1818004" h="145732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1830324" y="654058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11825555" y="5655627"/>
              <a:ext cx="1818005" cy="1457325"/>
            </a:xfrm>
            <a:custGeom>
              <a:avLst/>
              <a:gdLst/>
              <a:ahLst/>
              <a:cxnLst/>
              <a:rect l="l" t="t" r="r" b="b"/>
              <a:pathLst>
                <a:path w="1818005" h="1457325">
                  <a:moveTo>
                    <a:pt x="9525" y="1447800"/>
                  </a:moveTo>
                  <a:lnTo>
                    <a:pt x="0" y="1447800"/>
                  </a:lnTo>
                  <a:lnTo>
                    <a:pt x="0" y="1457325"/>
                  </a:lnTo>
                  <a:lnTo>
                    <a:pt x="9525" y="1457325"/>
                  </a:lnTo>
                  <a:lnTo>
                    <a:pt x="9525" y="1447800"/>
                  </a:lnTo>
                  <a:close/>
                </a:path>
                <a:path w="1818005" h="1457325">
                  <a:moveTo>
                    <a:pt x="1817598" y="847725"/>
                  </a:moveTo>
                  <a:lnTo>
                    <a:pt x="1808073" y="847725"/>
                  </a:lnTo>
                  <a:lnTo>
                    <a:pt x="1808073" y="857250"/>
                  </a:lnTo>
                  <a:lnTo>
                    <a:pt x="1817598" y="857250"/>
                  </a:lnTo>
                  <a:lnTo>
                    <a:pt x="1817598" y="847725"/>
                  </a:lnTo>
                  <a:close/>
                </a:path>
                <a:path w="1818005" h="145732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3638395" y="654058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3633628" y="5655627"/>
              <a:ext cx="1818005" cy="1457325"/>
            </a:xfrm>
            <a:custGeom>
              <a:avLst/>
              <a:gdLst/>
              <a:ahLst/>
              <a:cxnLst/>
              <a:rect l="l" t="t" r="r" b="b"/>
              <a:pathLst>
                <a:path w="1818005" h="1457325">
                  <a:moveTo>
                    <a:pt x="9525" y="1447800"/>
                  </a:moveTo>
                  <a:lnTo>
                    <a:pt x="0" y="1447800"/>
                  </a:lnTo>
                  <a:lnTo>
                    <a:pt x="0" y="1457325"/>
                  </a:lnTo>
                  <a:lnTo>
                    <a:pt x="9525" y="1457325"/>
                  </a:lnTo>
                  <a:lnTo>
                    <a:pt x="9525" y="1447800"/>
                  </a:lnTo>
                  <a:close/>
                </a:path>
                <a:path w="1818005" h="1457325">
                  <a:moveTo>
                    <a:pt x="1817598" y="847725"/>
                  </a:moveTo>
                  <a:lnTo>
                    <a:pt x="1808073" y="847725"/>
                  </a:lnTo>
                  <a:lnTo>
                    <a:pt x="1808073" y="857250"/>
                  </a:lnTo>
                  <a:lnTo>
                    <a:pt x="1817598" y="857250"/>
                  </a:lnTo>
                  <a:lnTo>
                    <a:pt x="1817598" y="847725"/>
                  </a:lnTo>
                  <a:close/>
                </a:path>
                <a:path w="1818005" h="145732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15446467" y="654058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5441701" y="5655627"/>
              <a:ext cx="1818005" cy="1457325"/>
            </a:xfrm>
            <a:custGeom>
              <a:avLst/>
              <a:gdLst/>
              <a:ahLst/>
              <a:cxnLst/>
              <a:rect l="l" t="t" r="r" b="b"/>
              <a:pathLst>
                <a:path w="1818005" h="1457325">
                  <a:moveTo>
                    <a:pt x="9525" y="1447800"/>
                  </a:moveTo>
                  <a:lnTo>
                    <a:pt x="0" y="1447800"/>
                  </a:lnTo>
                  <a:lnTo>
                    <a:pt x="0" y="1457325"/>
                  </a:lnTo>
                  <a:lnTo>
                    <a:pt x="9525" y="1457325"/>
                  </a:lnTo>
                  <a:lnTo>
                    <a:pt x="9525" y="1447800"/>
                  </a:lnTo>
                  <a:close/>
                </a:path>
                <a:path w="1818005" h="1457325">
                  <a:moveTo>
                    <a:pt x="1817585" y="847725"/>
                  </a:moveTo>
                  <a:lnTo>
                    <a:pt x="1808060" y="847725"/>
                  </a:lnTo>
                  <a:lnTo>
                    <a:pt x="1808060" y="857250"/>
                  </a:lnTo>
                  <a:lnTo>
                    <a:pt x="1817585" y="857250"/>
                  </a:lnTo>
                  <a:lnTo>
                    <a:pt x="1817585" y="847725"/>
                  </a:lnTo>
                  <a:close/>
                </a:path>
                <a:path w="1818005" h="1457325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17254536" y="654058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997483" y="5674677"/>
              <a:ext cx="16262350" cy="1438275"/>
            </a:xfrm>
            <a:custGeom>
              <a:avLst/>
              <a:gdLst/>
              <a:ahLst/>
              <a:cxnLst/>
              <a:rect l="l" t="t" r="r" b="b"/>
              <a:pathLst>
                <a:path w="16262350" h="14382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1438275">
                  <a:moveTo>
                    <a:pt x="16261804" y="1428750"/>
                  </a:moveTo>
                  <a:lnTo>
                    <a:pt x="16252279" y="1428750"/>
                  </a:lnTo>
                  <a:lnTo>
                    <a:pt x="16252279" y="1438275"/>
                  </a:lnTo>
                  <a:lnTo>
                    <a:pt x="16261804" y="1438275"/>
                  </a:lnTo>
                  <a:lnTo>
                    <a:pt x="16261804" y="142875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1002256" y="571086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997483" y="5674677"/>
              <a:ext cx="955040" cy="819150"/>
            </a:xfrm>
            <a:custGeom>
              <a:avLst/>
              <a:gdLst/>
              <a:ahLst/>
              <a:cxnLst/>
              <a:rect l="l" t="t" r="r" b="b"/>
              <a:pathLst>
                <a:path w="955039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955039" h="81915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1947563" y="571086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1942795" y="5674677"/>
              <a:ext cx="1797685" cy="819150"/>
            </a:xfrm>
            <a:custGeom>
              <a:avLst/>
              <a:gdLst/>
              <a:ahLst/>
              <a:cxnLst/>
              <a:rect l="l" t="t" r="r" b="b"/>
              <a:pathLst>
                <a:path w="179768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797685" h="81915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3735601" y="571086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3730828" y="5674677"/>
              <a:ext cx="4078604" cy="819150"/>
            </a:xfrm>
            <a:custGeom>
              <a:avLst/>
              <a:gdLst/>
              <a:ahLst/>
              <a:cxnLst/>
              <a:rect l="l" t="t" r="r" b="b"/>
              <a:pathLst>
                <a:path w="4078604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4078604" h="81915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7804523" y="571086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7799755" y="5674677"/>
              <a:ext cx="2227580" cy="819150"/>
            </a:xfrm>
            <a:custGeom>
              <a:avLst/>
              <a:gdLst/>
              <a:ahLst/>
              <a:cxnLst/>
              <a:rect l="l" t="t" r="r" b="b"/>
              <a:pathLst>
                <a:path w="2227579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2227579" h="81915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10022254" y="571086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10017480" y="567467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4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4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11830324" y="571086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11825555" y="567467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13638395" y="571086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13633628" y="567467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15446467" y="571086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15441701" y="567467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17254536" y="571086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60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997483" y="6484302"/>
              <a:ext cx="16262350" cy="647700"/>
            </a:xfrm>
            <a:custGeom>
              <a:avLst/>
              <a:gdLst/>
              <a:ahLst/>
              <a:cxnLst/>
              <a:rect l="l" t="t" r="r" b="b"/>
              <a:pathLst>
                <a:path w="16262350" h="647700">
                  <a:moveTo>
                    <a:pt x="9525" y="638175"/>
                  </a:moveTo>
                  <a:lnTo>
                    <a:pt x="0" y="638175"/>
                  </a:lnTo>
                  <a:lnTo>
                    <a:pt x="0" y="647700"/>
                  </a:lnTo>
                  <a:lnTo>
                    <a:pt x="9525" y="647700"/>
                  </a:lnTo>
                  <a:lnTo>
                    <a:pt x="9525" y="638175"/>
                  </a:lnTo>
                  <a:close/>
                </a:path>
                <a:path w="16262350" h="647700">
                  <a:moveTo>
                    <a:pt x="954836" y="638175"/>
                  </a:moveTo>
                  <a:lnTo>
                    <a:pt x="945311" y="638175"/>
                  </a:lnTo>
                  <a:lnTo>
                    <a:pt x="945311" y="647700"/>
                  </a:lnTo>
                  <a:lnTo>
                    <a:pt x="954836" y="647700"/>
                  </a:lnTo>
                  <a:lnTo>
                    <a:pt x="954836" y="638175"/>
                  </a:lnTo>
                  <a:close/>
                </a:path>
                <a:path w="16262350" h="647700">
                  <a:moveTo>
                    <a:pt x="2742869" y="638175"/>
                  </a:moveTo>
                  <a:lnTo>
                    <a:pt x="2733344" y="638175"/>
                  </a:lnTo>
                  <a:lnTo>
                    <a:pt x="2733344" y="647700"/>
                  </a:lnTo>
                  <a:lnTo>
                    <a:pt x="2742869" y="647700"/>
                  </a:lnTo>
                  <a:lnTo>
                    <a:pt x="2742869" y="638175"/>
                  </a:lnTo>
                  <a:close/>
                </a:path>
                <a:path w="16262350" h="647700">
                  <a:moveTo>
                    <a:pt x="6811797" y="638175"/>
                  </a:moveTo>
                  <a:lnTo>
                    <a:pt x="6802272" y="638175"/>
                  </a:lnTo>
                  <a:lnTo>
                    <a:pt x="6802272" y="647700"/>
                  </a:lnTo>
                  <a:lnTo>
                    <a:pt x="6811797" y="647700"/>
                  </a:lnTo>
                  <a:lnTo>
                    <a:pt x="6811797" y="638175"/>
                  </a:lnTo>
                  <a:close/>
                </a:path>
                <a:path w="16262350" h="647700">
                  <a:moveTo>
                    <a:pt x="9029522" y="638175"/>
                  </a:moveTo>
                  <a:lnTo>
                    <a:pt x="9019997" y="638175"/>
                  </a:lnTo>
                  <a:lnTo>
                    <a:pt x="9019997" y="647700"/>
                  </a:lnTo>
                  <a:lnTo>
                    <a:pt x="9029522" y="647700"/>
                  </a:lnTo>
                  <a:lnTo>
                    <a:pt x="9029522" y="638175"/>
                  </a:lnTo>
                  <a:close/>
                </a:path>
                <a:path w="16262350" h="647700">
                  <a:moveTo>
                    <a:pt x="10837596" y="638175"/>
                  </a:moveTo>
                  <a:lnTo>
                    <a:pt x="10828071" y="638175"/>
                  </a:lnTo>
                  <a:lnTo>
                    <a:pt x="10828071" y="647700"/>
                  </a:lnTo>
                  <a:lnTo>
                    <a:pt x="10837596" y="647700"/>
                  </a:lnTo>
                  <a:lnTo>
                    <a:pt x="10837596" y="638175"/>
                  </a:lnTo>
                  <a:close/>
                </a:path>
                <a:path w="16262350" h="647700">
                  <a:moveTo>
                    <a:pt x="12645670" y="638175"/>
                  </a:moveTo>
                  <a:lnTo>
                    <a:pt x="12636145" y="638175"/>
                  </a:lnTo>
                  <a:lnTo>
                    <a:pt x="12636145" y="647700"/>
                  </a:lnTo>
                  <a:lnTo>
                    <a:pt x="12645670" y="647700"/>
                  </a:lnTo>
                  <a:lnTo>
                    <a:pt x="12645670" y="638175"/>
                  </a:lnTo>
                  <a:close/>
                </a:path>
                <a:path w="16262350" h="647700">
                  <a:moveTo>
                    <a:pt x="14453743" y="638175"/>
                  </a:moveTo>
                  <a:lnTo>
                    <a:pt x="14444218" y="638175"/>
                  </a:lnTo>
                  <a:lnTo>
                    <a:pt x="14444218" y="647700"/>
                  </a:lnTo>
                  <a:lnTo>
                    <a:pt x="14453743" y="647700"/>
                  </a:lnTo>
                  <a:lnTo>
                    <a:pt x="14453743" y="638175"/>
                  </a:lnTo>
                  <a:close/>
                </a:path>
                <a:path w="16262350" h="647700">
                  <a:moveTo>
                    <a:pt x="16261804" y="638175"/>
                  </a:moveTo>
                  <a:lnTo>
                    <a:pt x="16252279" y="638175"/>
                  </a:lnTo>
                  <a:lnTo>
                    <a:pt x="16252279" y="647700"/>
                  </a:lnTo>
                  <a:lnTo>
                    <a:pt x="16261804" y="647700"/>
                  </a:lnTo>
                  <a:lnTo>
                    <a:pt x="16261804" y="638175"/>
                  </a:lnTo>
                  <a:close/>
                </a:path>
                <a:path w="16262350" h="64770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997493" y="5669912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997493" y="6498587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997493" y="7117711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1952326" y="5669912"/>
              <a:ext cx="1788160" cy="0"/>
            </a:xfrm>
            <a:custGeom>
              <a:avLst/>
              <a:gdLst/>
              <a:ahLst/>
              <a:cxnLst/>
              <a:rect l="l" t="t" r="r" b="b"/>
              <a:pathLst>
                <a:path w="1788160" h="0">
                  <a:moveTo>
                    <a:pt x="0" y="0"/>
                  </a:moveTo>
                  <a:lnTo>
                    <a:pt x="1788037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1952326" y="6498587"/>
              <a:ext cx="1788160" cy="0"/>
            </a:xfrm>
            <a:custGeom>
              <a:avLst/>
              <a:gdLst/>
              <a:ahLst/>
              <a:cxnLst/>
              <a:rect l="l" t="t" r="r" b="b"/>
              <a:pathLst>
                <a:path w="1788160" h="0">
                  <a:moveTo>
                    <a:pt x="0" y="0"/>
                  </a:moveTo>
                  <a:lnTo>
                    <a:pt x="1788037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1952326" y="5669912"/>
              <a:ext cx="5857240" cy="1447800"/>
            </a:xfrm>
            <a:custGeom>
              <a:avLst/>
              <a:gdLst/>
              <a:ahLst/>
              <a:cxnLst/>
              <a:rect l="l" t="t" r="r" b="b"/>
              <a:pathLst>
                <a:path w="5857240" h="1447800">
                  <a:moveTo>
                    <a:pt x="0" y="1447799"/>
                  </a:moveTo>
                  <a:lnTo>
                    <a:pt x="1788037" y="1447799"/>
                  </a:lnTo>
                </a:path>
                <a:path w="5857240" h="1447800">
                  <a:moveTo>
                    <a:pt x="1788037" y="0"/>
                  </a:moveTo>
                  <a:lnTo>
                    <a:pt x="585695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3740364" y="6498587"/>
              <a:ext cx="4069079" cy="0"/>
            </a:xfrm>
            <a:custGeom>
              <a:avLst/>
              <a:gdLst/>
              <a:ahLst/>
              <a:cxnLst/>
              <a:rect l="l" t="t" r="r" b="b"/>
              <a:pathLst>
                <a:path w="4069079" h="0">
                  <a:moveTo>
                    <a:pt x="0" y="0"/>
                  </a:moveTo>
                  <a:lnTo>
                    <a:pt x="406892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3740364" y="7117711"/>
              <a:ext cx="4069079" cy="0"/>
            </a:xfrm>
            <a:custGeom>
              <a:avLst/>
              <a:gdLst/>
              <a:ahLst/>
              <a:cxnLst/>
              <a:rect l="l" t="t" r="r" b="b"/>
              <a:pathLst>
                <a:path w="4069079" h="0">
                  <a:moveTo>
                    <a:pt x="0" y="0"/>
                  </a:moveTo>
                  <a:lnTo>
                    <a:pt x="406892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7809285" y="5669912"/>
              <a:ext cx="2218055" cy="0"/>
            </a:xfrm>
            <a:custGeom>
              <a:avLst/>
              <a:gdLst/>
              <a:ahLst/>
              <a:cxnLst/>
              <a:rect l="l" t="t" r="r" b="b"/>
              <a:pathLst>
                <a:path w="2218054" h="0">
                  <a:moveTo>
                    <a:pt x="0" y="0"/>
                  </a:moveTo>
                  <a:lnTo>
                    <a:pt x="221773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7809285" y="6498587"/>
              <a:ext cx="2218055" cy="0"/>
            </a:xfrm>
            <a:custGeom>
              <a:avLst/>
              <a:gdLst/>
              <a:ahLst/>
              <a:cxnLst/>
              <a:rect l="l" t="t" r="r" b="b"/>
              <a:pathLst>
                <a:path w="2218054" h="0">
                  <a:moveTo>
                    <a:pt x="0" y="0"/>
                  </a:moveTo>
                  <a:lnTo>
                    <a:pt x="221773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7809285" y="5669912"/>
              <a:ext cx="4025900" cy="1447800"/>
            </a:xfrm>
            <a:custGeom>
              <a:avLst/>
              <a:gdLst/>
              <a:ahLst/>
              <a:cxnLst/>
              <a:rect l="l" t="t" r="r" b="b"/>
              <a:pathLst>
                <a:path w="4025900" h="1447800">
                  <a:moveTo>
                    <a:pt x="0" y="1447799"/>
                  </a:moveTo>
                  <a:lnTo>
                    <a:pt x="2217731" y="1447799"/>
                  </a:lnTo>
                </a:path>
                <a:path w="4025900" h="1447800">
                  <a:moveTo>
                    <a:pt x="2217731" y="0"/>
                  </a:moveTo>
                  <a:lnTo>
                    <a:pt x="402580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10027016" y="6498587"/>
              <a:ext cx="1808480" cy="0"/>
            </a:xfrm>
            <a:custGeom>
              <a:avLst/>
              <a:gdLst/>
              <a:ahLst/>
              <a:cxnLst/>
              <a:rect l="l" t="t" r="r" b="b"/>
              <a:pathLst>
                <a:path w="1808479" h="0">
                  <a:moveTo>
                    <a:pt x="0" y="0"/>
                  </a:moveTo>
                  <a:lnTo>
                    <a:pt x="180807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10027016" y="5669912"/>
              <a:ext cx="7232650" cy="1447800"/>
            </a:xfrm>
            <a:custGeom>
              <a:avLst/>
              <a:gdLst/>
              <a:ahLst/>
              <a:cxnLst/>
              <a:rect l="l" t="t" r="r" b="b"/>
              <a:pathLst>
                <a:path w="7232650" h="1447800">
                  <a:moveTo>
                    <a:pt x="0" y="1447799"/>
                  </a:moveTo>
                  <a:lnTo>
                    <a:pt x="1808070" y="1447799"/>
                  </a:lnTo>
                </a:path>
                <a:path w="7232650" h="1447800">
                  <a:moveTo>
                    <a:pt x="1808070" y="0"/>
                  </a:moveTo>
                  <a:lnTo>
                    <a:pt x="72322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11835087" y="6498587"/>
              <a:ext cx="5424805" cy="0"/>
            </a:xfrm>
            <a:custGeom>
              <a:avLst/>
              <a:gdLst/>
              <a:ahLst/>
              <a:cxnLst/>
              <a:rect l="l" t="t" r="r" b="b"/>
              <a:pathLst>
                <a:path w="5424805" h="0">
                  <a:moveTo>
                    <a:pt x="0" y="0"/>
                  </a:moveTo>
                  <a:lnTo>
                    <a:pt x="542421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11835087" y="7117711"/>
              <a:ext cx="5424805" cy="0"/>
            </a:xfrm>
            <a:custGeom>
              <a:avLst/>
              <a:gdLst/>
              <a:ahLst/>
              <a:cxnLst/>
              <a:rect l="l" t="t" r="r" b="b"/>
              <a:pathLst>
                <a:path w="5424805" h="0">
                  <a:moveTo>
                    <a:pt x="0" y="0"/>
                  </a:moveTo>
                  <a:lnTo>
                    <a:pt x="542421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8" name="object 88" descr=""/>
          <p:cNvGrpSpPr/>
          <p:nvPr/>
        </p:nvGrpSpPr>
        <p:grpSpPr>
          <a:xfrm>
            <a:off x="997493" y="8273638"/>
            <a:ext cx="16262350" cy="638175"/>
            <a:chOff x="997493" y="8273638"/>
            <a:chExt cx="16262350" cy="638175"/>
          </a:xfrm>
        </p:grpSpPr>
        <p:sp>
          <p:nvSpPr>
            <p:cNvPr id="89" name="object 89" descr=""/>
            <p:cNvSpPr/>
            <p:nvPr/>
          </p:nvSpPr>
          <p:spPr>
            <a:xfrm>
              <a:off x="997493" y="8292688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1002256" y="8329922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997483" y="8292692"/>
              <a:ext cx="955040" cy="609600"/>
            </a:xfrm>
            <a:custGeom>
              <a:avLst/>
              <a:gdLst/>
              <a:ahLst/>
              <a:cxnLst/>
              <a:rect l="l" t="t" r="r" b="b"/>
              <a:pathLst>
                <a:path w="95503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955039" h="60960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1947563" y="8329922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1942795" y="8292692"/>
              <a:ext cx="1797685" cy="609600"/>
            </a:xfrm>
            <a:custGeom>
              <a:avLst/>
              <a:gdLst/>
              <a:ahLst/>
              <a:cxnLst/>
              <a:rect l="l" t="t" r="r" b="b"/>
              <a:pathLst>
                <a:path w="179768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797685" h="60960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3735601" y="8329922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3730828" y="8292692"/>
              <a:ext cx="4078604" cy="609600"/>
            </a:xfrm>
            <a:custGeom>
              <a:avLst/>
              <a:gdLst/>
              <a:ahLst/>
              <a:cxnLst/>
              <a:rect l="l" t="t" r="r" b="b"/>
              <a:pathLst>
                <a:path w="40786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4078604" h="60960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7804523" y="8329922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7799755" y="8292692"/>
              <a:ext cx="2227580" cy="609600"/>
            </a:xfrm>
            <a:custGeom>
              <a:avLst/>
              <a:gdLst/>
              <a:ahLst/>
              <a:cxnLst/>
              <a:rect l="l" t="t" r="r" b="b"/>
              <a:pathLst>
                <a:path w="222757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2227579" h="60960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10022254" y="8329922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10017480" y="8292692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4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11830324" y="8329922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11825555" y="8292692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13638395" y="8329922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13633628" y="8292692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15446467" y="8329922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15441701" y="8292692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17254536" y="8329922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997483" y="8273642"/>
              <a:ext cx="16262350" cy="628650"/>
            </a:xfrm>
            <a:custGeom>
              <a:avLst/>
              <a:gdLst/>
              <a:ahLst/>
              <a:cxnLst/>
              <a:rect l="l" t="t" r="r" b="b"/>
              <a:pathLst>
                <a:path w="16262350" h="6286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62865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628650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628650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628650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628650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628650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628650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628650">
                  <a:moveTo>
                    <a:pt x="16261804" y="619125"/>
                  </a:moveTo>
                  <a:lnTo>
                    <a:pt x="16252279" y="619125"/>
                  </a:lnTo>
                  <a:lnTo>
                    <a:pt x="16252279" y="628650"/>
                  </a:lnTo>
                  <a:lnTo>
                    <a:pt x="16261804" y="628650"/>
                  </a:lnTo>
                  <a:lnTo>
                    <a:pt x="16261804" y="619125"/>
                  </a:lnTo>
                  <a:close/>
                </a:path>
                <a:path w="16262350" h="62865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997493" y="8287925"/>
              <a:ext cx="955040" cy="619125"/>
            </a:xfrm>
            <a:custGeom>
              <a:avLst/>
              <a:gdLst/>
              <a:ahLst/>
              <a:cxnLst/>
              <a:rect l="l" t="t" r="r" b="b"/>
              <a:pathLst>
                <a:path w="955039" h="619125">
                  <a:moveTo>
                    <a:pt x="0" y="0"/>
                  </a:moveTo>
                  <a:lnTo>
                    <a:pt x="954832" y="0"/>
                  </a:lnTo>
                </a:path>
                <a:path w="955039" h="619125">
                  <a:moveTo>
                    <a:pt x="0" y="619124"/>
                  </a:moveTo>
                  <a:lnTo>
                    <a:pt x="954832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1952326" y="8287925"/>
              <a:ext cx="5857240" cy="619125"/>
            </a:xfrm>
            <a:custGeom>
              <a:avLst/>
              <a:gdLst/>
              <a:ahLst/>
              <a:cxnLst/>
              <a:rect l="l" t="t" r="r" b="b"/>
              <a:pathLst>
                <a:path w="5857240" h="619125">
                  <a:moveTo>
                    <a:pt x="0" y="0"/>
                  </a:moveTo>
                  <a:lnTo>
                    <a:pt x="1788037" y="0"/>
                  </a:lnTo>
                </a:path>
                <a:path w="5857240" h="619125">
                  <a:moveTo>
                    <a:pt x="0" y="619124"/>
                  </a:moveTo>
                  <a:lnTo>
                    <a:pt x="1788037" y="619124"/>
                  </a:lnTo>
                </a:path>
                <a:path w="5857240" h="619125">
                  <a:moveTo>
                    <a:pt x="1788037" y="0"/>
                  </a:moveTo>
                  <a:lnTo>
                    <a:pt x="5856959" y="0"/>
                  </a:lnTo>
                </a:path>
                <a:path w="5857240" h="619125">
                  <a:moveTo>
                    <a:pt x="1788037" y="619124"/>
                  </a:moveTo>
                  <a:lnTo>
                    <a:pt x="5856959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7809285" y="8287925"/>
              <a:ext cx="9450070" cy="619125"/>
            </a:xfrm>
            <a:custGeom>
              <a:avLst/>
              <a:gdLst/>
              <a:ahLst/>
              <a:cxnLst/>
              <a:rect l="l" t="t" r="r" b="b"/>
              <a:pathLst>
                <a:path w="9450069" h="619125">
                  <a:moveTo>
                    <a:pt x="0" y="0"/>
                  </a:moveTo>
                  <a:lnTo>
                    <a:pt x="2217731" y="0"/>
                  </a:lnTo>
                </a:path>
                <a:path w="9450069" h="619125">
                  <a:moveTo>
                    <a:pt x="0" y="619124"/>
                  </a:moveTo>
                  <a:lnTo>
                    <a:pt x="2217731" y="619124"/>
                  </a:lnTo>
                </a:path>
                <a:path w="9450069" h="619125">
                  <a:moveTo>
                    <a:pt x="2217731" y="0"/>
                  </a:moveTo>
                  <a:lnTo>
                    <a:pt x="4025801" y="0"/>
                  </a:lnTo>
                </a:path>
                <a:path w="9450069" h="619125">
                  <a:moveTo>
                    <a:pt x="2217731" y="619124"/>
                  </a:moveTo>
                  <a:lnTo>
                    <a:pt x="4025801" y="619124"/>
                  </a:lnTo>
                </a:path>
                <a:path w="9450069" h="619125">
                  <a:moveTo>
                    <a:pt x="4025801" y="0"/>
                  </a:moveTo>
                  <a:lnTo>
                    <a:pt x="9450013" y="0"/>
                  </a:lnTo>
                </a:path>
                <a:path w="9450069" h="619125">
                  <a:moveTo>
                    <a:pt x="4025801" y="619124"/>
                  </a:moveTo>
                  <a:lnTo>
                    <a:pt x="9450013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1" name="object 11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pc="-30"/>
              <a:t>Qualidade</a:t>
            </a:r>
            <a:r>
              <a:rPr dirty="0" spc="-135"/>
              <a:t> </a:t>
            </a:r>
            <a:r>
              <a:rPr dirty="0" spc="-10"/>
              <a:t>de</a:t>
            </a:r>
            <a:r>
              <a:rPr dirty="0" spc="-130"/>
              <a:t> </a:t>
            </a:r>
            <a:r>
              <a:rPr dirty="0"/>
              <a:t>Vida,</a:t>
            </a:r>
            <a:r>
              <a:rPr dirty="0" spc="-130"/>
              <a:t> </a:t>
            </a:r>
            <a:r>
              <a:rPr dirty="0" spc="-45"/>
              <a:t>Capacitação</a:t>
            </a:r>
            <a:r>
              <a:rPr dirty="0" spc="-130"/>
              <a:t> </a:t>
            </a:r>
            <a:r>
              <a:rPr dirty="0" spc="-50"/>
              <a:t>e </a:t>
            </a:r>
            <a:r>
              <a:rPr dirty="0" spc="-10"/>
              <a:t>Sensibilização</a:t>
            </a:r>
          </a:p>
        </p:txBody>
      </p:sp>
      <p:sp>
        <p:nvSpPr>
          <p:cNvPr id="112" name="object 112" descr=""/>
          <p:cNvSpPr txBox="1"/>
          <p:nvPr/>
        </p:nvSpPr>
        <p:spPr>
          <a:xfrm>
            <a:off x="984793" y="1990045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113" name="object 113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405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97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61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97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405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61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97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90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202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50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42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712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712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42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03542"/>
          <a:ext cx="16338550" cy="11614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84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46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4668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39370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Semana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Combate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Assédio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Moral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Sexual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maio/2023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maio/2023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52.246,60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360435" y="3988813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47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015826" y="3882704"/>
            <a:ext cx="157797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Ação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Qualidade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25">
                <a:latin typeface="Tahoma"/>
                <a:cs typeface="Tahoma"/>
              </a:rPr>
              <a:t>de </a:t>
            </a:r>
            <a:r>
              <a:rPr dirty="0" sz="1200" spc="-20">
                <a:latin typeface="Tahoma"/>
                <a:cs typeface="Tahoma"/>
              </a:rPr>
              <a:t>Vida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03864" y="4014149"/>
            <a:ext cx="29108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0">
                <a:latin typeface="Tahoma"/>
                <a:cs typeface="Tahoma"/>
              </a:rPr>
              <a:t>Promover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Círculos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Construção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-25">
                <a:latin typeface="Tahoma"/>
                <a:cs typeface="Tahoma"/>
              </a:rPr>
              <a:t>Paz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872786" y="3882704"/>
            <a:ext cx="156400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Secretaria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Saúde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e </a:t>
            </a:r>
            <a:r>
              <a:rPr dirty="0" sz="1200" spc="-10">
                <a:latin typeface="Tahoma"/>
                <a:cs typeface="Tahoma"/>
              </a:rPr>
              <a:t>Assistência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504706" y="4014149"/>
            <a:ext cx="882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março/2023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171537" y="4014149"/>
            <a:ext cx="11652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novembro/2023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178443" y="4014149"/>
            <a:ext cx="7283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Concluída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192194" y="4014149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997493" y="4473658"/>
          <a:ext cx="16338550" cy="2390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48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46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46685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223520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EAD_CURSO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VIDA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QUE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TE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QUERO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BEM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EAD_CURSO PAI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PRESENTE: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CUIDADO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COMPROMISSO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49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4668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81978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Implementar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Projeto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Educação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Saúde Preventiva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59055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Saúde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Assistência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26.630,00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50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4668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Encontro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Gestores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TRT4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595.710,00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51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4668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30289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Encontro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Institucional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Magistratura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do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TRT4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setembro/2023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setembro/2023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434.888,20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1360435" y="7189211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52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015826" y="7083103"/>
            <a:ext cx="157797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Ação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Qualidade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25">
                <a:latin typeface="Tahoma"/>
                <a:cs typeface="Tahoma"/>
              </a:rPr>
              <a:t>de </a:t>
            </a:r>
            <a:r>
              <a:rPr dirty="0" sz="1200" spc="-20">
                <a:latin typeface="Tahoma"/>
                <a:cs typeface="Tahoma"/>
              </a:rPr>
              <a:t>Vida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03864" y="6978328"/>
            <a:ext cx="3915410" cy="65405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1200">
                <a:latin typeface="Tahoma"/>
                <a:cs typeface="Tahoma"/>
              </a:rPr>
              <a:t>PRES_MÊS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SAÚDE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VIDA:</a:t>
            </a:r>
            <a:endParaRPr sz="1200">
              <a:latin typeface="Tahoma"/>
              <a:cs typeface="Tahoma"/>
            </a:endParaRPr>
          </a:p>
          <a:p>
            <a:pPr marL="12700" marR="5080">
              <a:lnSpc>
                <a:spcPct val="114599"/>
              </a:lnSpc>
            </a:pPr>
            <a:r>
              <a:rPr dirty="0" sz="1200" spc="10">
                <a:latin typeface="Tahoma"/>
                <a:cs typeface="Tahoma"/>
              </a:rPr>
              <a:t>Viciado,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apegado</a:t>
            </a:r>
            <a:r>
              <a:rPr dirty="0" sz="1200" spc="65">
                <a:latin typeface="Tahoma"/>
                <a:cs typeface="Tahoma"/>
              </a:rPr>
              <a:t> ou </a:t>
            </a:r>
            <a:r>
              <a:rPr dirty="0" sz="1200" spc="10">
                <a:latin typeface="Tahoma"/>
                <a:cs typeface="Tahoma"/>
              </a:rPr>
              <a:t>usuário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das</a:t>
            </a:r>
            <a:r>
              <a:rPr dirty="0" sz="1200" spc="7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redes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sociais.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 spc="60">
                <a:latin typeface="Tahoma"/>
                <a:cs typeface="Tahoma"/>
              </a:rPr>
              <a:t>Quem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é </a:t>
            </a:r>
            <a:r>
              <a:rPr dirty="0" sz="1200" spc="-10">
                <a:latin typeface="Tahoma"/>
                <a:cs typeface="Tahoma"/>
              </a:rPr>
              <a:t>você?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872786" y="7214548"/>
            <a:ext cx="10109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Escola</a:t>
            </a:r>
            <a:r>
              <a:rPr dirty="0" sz="1200" spc="10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Judicial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572422" y="7214548"/>
            <a:ext cx="7473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abril/2023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380492" y="7214548"/>
            <a:ext cx="7473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abril/2023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4178443" y="7214548"/>
            <a:ext cx="7283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Concluída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5882632" y="7214548"/>
            <a:ext cx="9359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R$</a:t>
            </a:r>
            <a:r>
              <a:rPr dirty="0" sz="1200" spc="-5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12.000,00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27" name="object 27" descr=""/>
          <p:cNvGraphicFramePr>
            <a:graphicFrameLocks noGrp="1"/>
          </p:cNvGraphicFramePr>
          <p:nvPr/>
        </p:nvGraphicFramePr>
        <p:xfrm>
          <a:off x="997493" y="7778833"/>
          <a:ext cx="16338550" cy="1153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53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46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46685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PRES_MÊS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SERVIÇO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PÚBLICO: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PALESTRA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DEFINIR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outubro/2023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outubro/2023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Cancelada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54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4668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85090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Promoção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Programa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Preparação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para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Aposentadoria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abril/2023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Cancelada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28" name="object 28" descr=""/>
          <p:cNvGrpSpPr/>
          <p:nvPr/>
        </p:nvGrpSpPr>
        <p:grpSpPr>
          <a:xfrm>
            <a:off x="997493" y="3798249"/>
            <a:ext cx="16262350" cy="647700"/>
            <a:chOff x="997493" y="3798249"/>
            <a:chExt cx="16262350" cy="647700"/>
          </a:xfrm>
        </p:grpSpPr>
        <p:sp>
          <p:nvSpPr>
            <p:cNvPr id="29" name="object 29" descr=""/>
            <p:cNvSpPr/>
            <p:nvPr/>
          </p:nvSpPr>
          <p:spPr>
            <a:xfrm>
              <a:off x="997483" y="3798251"/>
              <a:ext cx="16262350" cy="647700"/>
            </a:xfrm>
            <a:custGeom>
              <a:avLst/>
              <a:gdLst/>
              <a:ahLst/>
              <a:cxnLst/>
              <a:rect l="l" t="t" r="r" b="b"/>
              <a:pathLst>
                <a:path w="16262350" h="647700">
                  <a:moveTo>
                    <a:pt x="9525" y="638175"/>
                  </a:moveTo>
                  <a:lnTo>
                    <a:pt x="0" y="638175"/>
                  </a:lnTo>
                  <a:lnTo>
                    <a:pt x="0" y="647700"/>
                  </a:lnTo>
                  <a:lnTo>
                    <a:pt x="9525" y="647700"/>
                  </a:lnTo>
                  <a:lnTo>
                    <a:pt x="9525" y="638175"/>
                  </a:lnTo>
                  <a:close/>
                </a:path>
                <a:path w="16262350" h="647700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64770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647700">
                  <a:moveTo>
                    <a:pt x="954836" y="638175"/>
                  </a:moveTo>
                  <a:lnTo>
                    <a:pt x="945311" y="638175"/>
                  </a:lnTo>
                  <a:lnTo>
                    <a:pt x="945311" y="647700"/>
                  </a:lnTo>
                  <a:lnTo>
                    <a:pt x="954836" y="647700"/>
                  </a:lnTo>
                  <a:lnTo>
                    <a:pt x="954836" y="638175"/>
                  </a:lnTo>
                  <a:close/>
                </a:path>
                <a:path w="16262350" h="64770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647700">
                  <a:moveTo>
                    <a:pt x="2742869" y="638175"/>
                  </a:moveTo>
                  <a:lnTo>
                    <a:pt x="2733344" y="638175"/>
                  </a:lnTo>
                  <a:lnTo>
                    <a:pt x="2733344" y="647700"/>
                  </a:lnTo>
                  <a:lnTo>
                    <a:pt x="2742869" y="647700"/>
                  </a:lnTo>
                  <a:lnTo>
                    <a:pt x="2742869" y="638175"/>
                  </a:lnTo>
                  <a:close/>
                </a:path>
                <a:path w="16262350" h="647700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647700">
                  <a:moveTo>
                    <a:pt x="6811797" y="638175"/>
                  </a:moveTo>
                  <a:lnTo>
                    <a:pt x="6802272" y="638175"/>
                  </a:lnTo>
                  <a:lnTo>
                    <a:pt x="6802272" y="647700"/>
                  </a:lnTo>
                  <a:lnTo>
                    <a:pt x="6811797" y="647700"/>
                  </a:lnTo>
                  <a:lnTo>
                    <a:pt x="6811797" y="638175"/>
                  </a:lnTo>
                  <a:close/>
                </a:path>
                <a:path w="16262350" h="647700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647700">
                  <a:moveTo>
                    <a:pt x="9029522" y="638175"/>
                  </a:moveTo>
                  <a:lnTo>
                    <a:pt x="9019997" y="638175"/>
                  </a:lnTo>
                  <a:lnTo>
                    <a:pt x="9019997" y="647700"/>
                  </a:lnTo>
                  <a:lnTo>
                    <a:pt x="9029522" y="647700"/>
                  </a:lnTo>
                  <a:lnTo>
                    <a:pt x="9029522" y="638175"/>
                  </a:lnTo>
                  <a:close/>
                </a:path>
                <a:path w="16262350" h="647700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647700">
                  <a:moveTo>
                    <a:pt x="10837596" y="638175"/>
                  </a:moveTo>
                  <a:lnTo>
                    <a:pt x="10828071" y="638175"/>
                  </a:lnTo>
                  <a:lnTo>
                    <a:pt x="10828071" y="647700"/>
                  </a:lnTo>
                  <a:lnTo>
                    <a:pt x="10837596" y="647700"/>
                  </a:lnTo>
                  <a:lnTo>
                    <a:pt x="10837596" y="638175"/>
                  </a:lnTo>
                  <a:close/>
                </a:path>
                <a:path w="16262350" h="647700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647700">
                  <a:moveTo>
                    <a:pt x="12645670" y="638175"/>
                  </a:moveTo>
                  <a:lnTo>
                    <a:pt x="12636145" y="638175"/>
                  </a:lnTo>
                  <a:lnTo>
                    <a:pt x="12636145" y="647700"/>
                  </a:lnTo>
                  <a:lnTo>
                    <a:pt x="12645670" y="647700"/>
                  </a:lnTo>
                  <a:lnTo>
                    <a:pt x="12645670" y="638175"/>
                  </a:lnTo>
                  <a:close/>
                </a:path>
                <a:path w="16262350" h="647700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647700">
                  <a:moveTo>
                    <a:pt x="14453743" y="638175"/>
                  </a:moveTo>
                  <a:lnTo>
                    <a:pt x="14444218" y="638175"/>
                  </a:lnTo>
                  <a:lnTo>
                    <a:pt x="14444218" y="647700"/>
                  </a:lnTo>
                  <a:lnTo>
                    <a:pt x="14453743" y="647700"/>
                  </a:lnTo>
                  <a:lnTo>
                    <a:pt x="14453743" y="638175"/>
                  </a:lnTo>
                  <a:close/>
                </a:path>
                <a:path w="16262350" h="647700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647700">
                  <a:moveTo>
                    <a:pt x="16261804" y="638175"/>
                  </a:moveTo>
                  <a:lnTo>
                    <a:pt x="16252279" y="638175"/>
                  </a:lnTo>
                  <a:lnTo>
                    <a:pt x="16252279" y="647700"/>
                  </a:lnTo>
                  <a:lnTo>
                    <a:pt x="16261804" y="647700"/>
                  </a:lnTo>
                  <a:lnTo>
                    <a:pt x="16261804" y="638175"/>
                  </a:lnTo>
                  <a:close/>
                </a:path>
                <a:path w="16262350" h="64770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002256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997483" y="3817301"/>
              <a:ext cx="955040" cy="609600"/>
            </a:xfrm>
            <a:custGeom>
              <a:avLst/>
              <a:gdLst/>
              <a:ahLst/>
              <a:cxnLst/>
              <a:rect l="l" t="t" r="r" b="b"/>
              <a:pathLst>
                <a:path w="95503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955039" h="60960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947563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942795" y="3817301"/>
              <a:ext cx="1797685" cy="609600"/>
            </a:xfrm>
            <a:custGeom>
              <a:avLst/>
              <a:gdLst/>
              <a:ahLst/>
              <a:cxnLst/>
              <a:rect l="l" t="t" r="r" b="b"/>
              <a:pathLst>
                <a:path w="179768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797685" h="60960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3735601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3730828" y="3817301"/>
              <a:ext cx="4078604" cy="609600"/>
            </a:xfrm>
            <a:custGeom>
              <a:avLst/>
              <a:gdLst/>
              <a:ahLst/>
              <a:cxnLst/>
              <a:rect l="l" t="t" r="r" b="b"/>
              <a:pathLst>
                <a:path w="40786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4078604" h="60960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7804523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7799755" y="3817301"/>
              <a:ext cx="2227580" cy="609600"/>
            </a:xfrm>
            <a:custGeom>
              <a:avLst/>
              <a:gdLst/>
              <a:ahLst/>
              <a:cxnLst/>
              <a:rect l="l" t="t" r="r" b="b"/>
              <a:pathLst>
                <a:path w="222757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2227579" h="60960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10022254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0017480" y="3817301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4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1830324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11825555" y="3817301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13638395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13633628" y="3817301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15446467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5441701" y="3817301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17254536" y="3854533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7249774" y="4417374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997493" y="3812537"/>
              <a:ext cx="955040" cy="619125"/>
            </a:xfrm>
            <a:custGeom>
              <a:avLst/>
              <a:gdLst/>
              <a:ahLst/>
              <a:cxnLst/>
              <a:rect l="l" t="t" r="r" b="b"/>
              <a:pathLst>
                <a:path w="955039" h="619125">
                  <a:moveTo>
                    <a:pt x="0" y="0"/>
                  </a:moveTo>
                  <a:lnTo>
                    <a:pt x="954832" y="0"/>
                  </a:lnTo>
                </a:path>
                <a:path w="955039" h="619125">
                  <a:moveTo>
                    <a:pt x="0" y="619124"/>
                  </a:moveTo>
                  <a:lnTo>
                    <a:pt x="954832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952326" y="3812537"/>
              <a:ext cx="5857240" cy="619125"/>
            </a:xfrm>
            <a:custGeom>
              <a:avLst/>
              <a:gdLst/>
              <a:ahLst/>
              <a:cxnLst/>
              <a:rect l="l" t="t" r="r" b="b"/>
              <a:pathLst>
                <a:path w="5857240" h="619125">
                  <a:moveTo>
                    <a:pt x="0" y="0"/>
                  </a:moveTo>
                  <a:lnTo>
                    <a:pt x="1788037" y="0"/>
                  </a:lnTo>
                </a:path>
                <a:path w="5857240" h="619125">
                  <a:moveTo>
                    <a:pt x="0" y="619124"/>
                  </a:moveTo>
                  <a:lnTo>
                    <a:pt x="1788037" y="619124"/>
                  </a:lnTo>
                </a:path>
                <a:path w="5857240" h="619125">
                  <a:moveTo>
                    <a:pt x="1788037" y="0"/>
                  </a:moveTo>
                  <a:lnTo>
                    <a:pt x="5856959" y="0"/>
                  </a:lnTo>
                </a:path>
                <a:path w="5857240" h="619125">
                  <a:moveTo>
                    <a:pt x="1788037" y="619124"/>
                  </a:moveTo>
                  <a:lnTo>
                    <a:pt x="5856959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7809285" y="3812537"/>
              <a:ext cx="9450070" cy="619125"/>
            </a:xfrm>
            <a:custGeom>
              <a:avLst/>
              <a:gdLst/>
              <a:ahLst/>
              <a:cxnLst/>
              <a:rect l="l" t="t" r="r" b="b"/>
              <a:pathLst>
                <a:path w="9450069" h="619125">
                  <a:moveTo>
                    <a:pt x="0" y="0"/>
                  </a:moveTo>
                  <a:lnTo>
                    <a:pt x="2217731" y="0"/>
                  </a:lnTo>
                </a:path>
                <a:path w="9450069" h="619125">
                  <a:moveTo>
                    <a:pt x="0" y="619124"/>
                  </a:moveTo>
                  <a:lnTo>
                    <a:pt x="2217731" y="619124"/>
                  </a:lnTo>
                </a:path>
                <a:path w="9450069" h="619125">
                  <a:moveTo>
                    <a:pt x="2217731" y="0"/>
                  </a:moveTo>
                  <a:lnTo>
                    <a:pt x="4025801" y="0"/>
                  </a:lnTo>
                </a:path>
                <a:path w="9450069" h="619125">
                  <a:moveTo>
                    <a:pt x="2217731" y="619124"/>
                  </a:moveTo>
                  <a:lnTo>
                    <a:pt x="4025801" y="619124"/>
                  </a:lnTo>
                </a:path>
                <a:path w="9450069" h="619125">
                  <a:moveTo>
                    <a:pt x="4025801" y="0"/>
                  </a:moveTo>
                  <a:lnTo>
                    <a:pt x="9450013" y="0"/>
                  </a:lnTo>
                </a:path>
                <a:path w="9450069" h="619125">
                  <a:moveTo>
                    <a:pt x="4025801" y="619124"/>
                  </a:moveTo>
                  <a:lnTo>
                    <a:pt x="9450013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1" name="object 51" descr=""/>
          <p:cNvGrpSpPr/>
          <p:nvPr/>
        </p:nvGrpSpPr>
        <p:grpSpPr>
          <a:xfrm>
            <a:off x="997493" y="6893874"/>
            <a:ext cx="16262350" cy="857250"/>
            <a:chOff x="997493" y="6893874"/>
            <a:chExt cx="16262350" cy="857250"/>
          </a:xfrm>
        </p:grpSpPr>
        <p:sp>
          <p:nvSpPr>
            <p:cNvPr id="52" name="object 52" descr=""/>
            <p:cNvSpPr/>
            <p:nvPr/>
          </p:nvSpPr>
          <p:spPr>
            <a:xfrm>
              <a:off x="997483" y="6893877"/>
              <a:ext cx="16262350" cy="857250"/>
            </a:xfrm>
            <a:custGeom>
              <a:avLst/>
              <a:gdLst/>
              <a:ahLst/>
              <a:cxnLst/>
              <a:rect l="l" t="t" r="r" b="b"/>
              <a:pathLst>
                <a:path w="16262350" h="857250">
                  <a:moveTo>
                    <a:pt x="9525" y="847725"/>
                  </a:moveTo>
                  <a:lnTo>
                    <a:pt x="0" y="847725"/>
                  </a:lnTo>
                  <a:lnTo>
                    <a:pt x="0" y="857250"/>
                  </a:lnTo>
                  <a:lnTo>
                    <a:pt x="9525" y="857250"/>
                  </a:lnTo>
                  <a:lnTo>
                    <a:pt x="9525" y="847725"/>
                  </a:lnTo>
                  <a:close/>
                </a:path>
                <a:path w="16262350" h="857250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8572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857250">
                  <a:moveTo>
                    <a:pt x="954836" y="847725"/>
                  </a:moveTo>
                  <a:lnTo>
                    <a:pt x="945311" y="847725"/>
                  </a:lnTo>
                  <a:lnTo>
                    <a:pt x="945311" y="857250"/>
                  </a:lnTo>
                  <a:lnTo>
                    <a:pt x="954836" y="857250"/>
                  </a:lnTo>
                  <a:lnTo>
                    <a:pt x="954836" y="847725"/>
                  </a:lnTo>
                  <a:close/>
                </a:path>
                <a:path w="16262350" h="85725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857250">
                  <a:moveTo>
                    <a:pt x="2742869" y="847725"/>
                  </a:moveTo>
                  <a:lnTo>
                    <a:pt x="2733344" y="847725"/>
                  </a:lnTo>
                  <a:lnTo>
                    <a:pt x="2733344" y="857250"/>
                  </a:lnTo>
                  <a:lnTo>
                    <a:pt x="2742869" y="857250"/>
                  </a:lnTo>
                  <a:lnTo>
                    <a:pt x="2742869" y="847725"/>
                  </a:lnTo>
                  <a:close/>
                </a:path>
                <a:path w="16262350" h="857250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857250">
                  <a:moveTo>
                    <a:pt x="6811797" y="847725"/>
                  </a:moveTo>
                  <a:lnTo>
                    <a:pt x="6802272" y="847725"/>
                  </a:lnTo>
                  <a:lnTo>
                    <a:pt x="6802272" y="857250"/>
                  </a:lnTo>
                  <a:lnTo>
                    <a:pt x="6811797" y="857250"/>
                  </a:lnTo>
                  <a:lnTo>
                    <a:pt x="6811797" y="847725"/>
                  </a:lnTo>
                  <a:close/>
                </a:path>
                <a:path w="16262350" h="857250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857250">
                  <a:moveTo>
                    <a:pt x="9029522" y="847725"/>
                  </a:moveTo>
                  <a:lnTo>
                    <a:pt x="9019997" y="847725"/>
                  </a:lnTo>
                  <a:lnTo>
                    <a:pt x="9019997" y="857250"/>
                  </a:lnTo>
                  <a:lnTo>
                    <a:pt x="9029522" y="857250"/>
                  </a:lnTo>
                  <a:lnTo>
                    <a:pt x="9029522" y="847725"/>
                  </a:lnTo>
                  <a:close/>
                </a:path>
                <a:path w="16262350" h="857250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857250">
                  <a:moveTo>
                    <a:pt x="10837596" y="847725"/>
                  </a:moveTo>
                  <a:lnTo>
                    <a:pt x="10828071" y="847725"/>
                  </a:lnTo>
                  <a:lnTo>
                    <a:pt x="10828071" y="857250"/>
                  </a:lnTo>
                  <a:lnTo>
                    <a:pt x="10837596" y="857250"/>
                  </a:lnTo>
                  <a:lnTo>
                    <a:pt x="10837596" y="847725"/>
                  </a:lnTo>
                  <a:close/>
                </a:path>
                <a:path w="16262350" h="857250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857250">
                  <a:moveTo>
                    <a:pt x="12645670" y="847725"/>
                  </a:moveTo>
                  <a:lnTo>
                    <a:pt x="12636145" y="847725"/>
                  </a:lnTo>
                  <a:lnTo>
                    <a:pt x="12636145" y="857250"/>
                  </a:lnTo>
                  <a:lnTo>
                    <a:pt x="12645670" y="857250"/>
                  </a:lnTo>
                  <a:lnTo>
                    <a:pt x="12645670" y="847725"/>
                  </a:lnTo>
                  <a:close/>
                </a:path>
                <a:path w="16262350" h="857250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857250">
                  <a:moveTo>
                    <a:pt x="14453743" y="847725"/>
                  </a:moveTo>
                  <a:lnTo>
                    <a:pt x="14444218" y="847725"/>
                  </a:lnTo>
                  <a:lnTo>
                    <a:pt x="14444218" y="857250"/>
                  </a:lnTo>
                  <a:lnTo>
                    <a:pt x="14453743" y="857250"/>
                  </a:lnTo>
                  <a:lnTo>
                    <a:pt x="14453743" y="847725"/>
                  </a:lnTo>
                  <a:close/>
                </a:path>
                <a:path w="16262350" h="857250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857250">
                  <a:moveTo>
                    <a:pt x="16261804" y="847725"/>
                  </a:moveTo>
                  <a:lnTo>
                    <a:pt x="16252279" y="847725"/>
                  </a:lnTo>
                  <a:lnTo>
                    <a:pt x="16252279" y="857250"/>
                  </a:lnTo>
                  <a:lnTo>
                    <a:pt x="16261804" y="857250"/>
                  </a:lnTo>
                  <a:lnTo>
                    <a:pt x="16261804" y="847725"/>
                  </a:lnTo>
                  <a:close/>
                </a:path>
                <a:path w="16262350" h="85725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1002256" y="69491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997483" y="6912927"/>
              <a:ext cx="955040" cy="819150"/>
            </a:xfrm>
            <a:custGeom>
              <a:avLst/>
              <a:gdLst/>
              <a:ahLst/>
              <a:cxnLst/>
              <a:rect l="l" t="t" r="r" b="b"/>
              <a:pathLst>
                <a:path w="955039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955039" h="81915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1947563" y="69491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1942795" y="6912927"/>
              <a:ext cx="1797685" cy="819150"/>
            </a:xfrm>
            <a:custGeom>
              <a:avLst/>
              <a:gdLst/>
              <a:ahLst/>
              <a:cxnLst/>
              <a:rect l="l" t="t" r="r" b="b"/>
              <a:pathLst>
                <a:path w="179768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797685" h="81915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3735601" y="69491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3730828" y="6912927"/>
              <a:ext cx="4078604" cy="819150"/>
            </a:xfrm>
            <a:custGeom>
              <a:avLst/>
              <a:gdLst/>
              <a:ahLst/>
              <a:cxnLst/>
              <a:rect l="l" t="t" r="r" b="b"/>
              <a:pathLst>
                <a:path w="4078604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4078604" h="81915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7804523" y="69491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7799755" y="6912927"/>
              <a:ext cx="2227580" cy="819150"/>
            </a:xfrm>
            <a:custGeom>
              <a:avLst/>
              <a:gdLst/>
              <a:ahLst/>
              <a:cxnLst/>
              <a:rect l="l" t="t" r="r" b="b"/>
              <a:pathLst>
                <a:path w="2227579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2227579" h="81915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10022254" y="69491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10017480" y="691292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4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4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11830324" y="69491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11825555" y="691292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13638395" y="69491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13633628" y="691292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15446467" y="69491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15441701" y="6912927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17254536" y="6949119"/>
              <a:ext cx="0" cy="746760"/>
            </a:xfrm>
            <a:custGeom>
              <a:avLst/>
              <a:gdLst/>
              <a:ahLst/>
              <a:cxnLst/>
              <a:rect l="l" t="t" r="r" b="b"/>
              <a:pathLst>
                <a:path w="0" h="746759">
                  <a:moveTo>
                    <a:pt x="0" y="0"/>
                  </a:moveTo>
                  <a:lnTo>
                    <a:pt x="0" y="74675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17249774" y="7722549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997493" y="6908162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997493" y="7736837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1952326" y="6908162"/>
              <a:ext cx="1788160" cy="0"/>
            </a:xfrm>
            <a:custGeom>
              <a:avLst/>
              <a:gdLst/>
              <a:ahLst/>
              <a:cxnLst/>
              <a:rect l="l" t="t" r="r" b="b"/>
              <a:pathLst>
                <a:path w="1788160" h="0">
                  <a:moveTo>
                    <a:pt x="0" y="0"/>
                  </a:moveTo>
                  <a:lnTo>
                    <a:pt x="1788037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1952326" y="7736837"/>
              <a:ext cx="1788160" cy="0"/>
            </a:xfrm>
            <a:custGeom>
              <a:avLst/>
              <a:gdLst/>
              <a:ahLst/>
              <a:cxnLst/>
              <a:rect l="l" t="t" r="r" b="b"/>
              <a:pathLst>
                <a:path w="1788160" h="0">
                  <a:moveTo>
                    <a:pt x="0" y="0"/>
                  </a:moveTo>
                  <a:lnTo>
                    <a:pt x="1788037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3740364" y="6908162"/>
              <a:ext cx="4069079" cy="0"/>
            </a:xfrm>
            <a:custGeom>
              <a:avLst/>
              <a:gdLst/>
              <a:ahLst/>
              <a:cxnLst/>
              <a:rect l="l" t="t" r="r" b="b"/>
              <a:pathLst>
                <a:path w="4069079" h="0">
                  <a:moveTo>
                    <a:pt x="0" y="0"/>
                  </a:moveTo>
                  <a:lnTo>
                    <a:pt x="406892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3740364" y="7736837"/>
              <a:ext cx="4069079" cy="0"/>
            </a:xfrm>
            <a:custGeom>
              <a:avLst/>
              <a:gdLst/>
              <a:ahLst/>
              <a:cxnLst/>
              <a:rect l="l" t="t" r="r" b="b"/>
              <a:pathLst>
                <a:path w="4069079" h="0">
                  <a:moveTo>
                    <a:pt x="0" y="0"/>
                  </a:moveTo>
                  <a:lnTo>
                    <a:pt x="406892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7809285" y="6908162"/>
              <a:ext cx="2218055" cy="0"/>
            </a:xfrm>
            <a:custGeom>
              <a:avLst/>
              <a:gdLst/>
              <a:ahLst/>
              <a:cxnLst/>
              <a:rect l="l" t="t" r="r" b="b"/>
              <a:pathLst>
                <a:path w="2218054" h="0">
                  <a:moveTo>
                    <a:pt x="0" y="0"/>
                  </a:moveTo>
                  <a:lnTo>
                    <a:pt x="221773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7809285" y="7736837"/>
              <a:ext cx="2218055" cy="0"/>
            </a:xfrm>
            <a:custGeom>
              <a:avLst/>
              <a:gdLst/>
              <a:ahLst/>
              <a:cxnLst/>
              <a:rect l="l" t="t" r="r" b="b"/>
              <a:pathLst>
                <a:path w="2218054" h="0">
                  <a:moveTo>
                    <a:pt x="0" y="0"/>
                  </a:moveTo>
                  <a:lnTo>
                    <a:pt x="221773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10027016" y="6908162"/>
              <a:ext cx="1808480" cy="0"/>
            </a:xfrm>
            <a:custGeom>
              <a:avLst/>
              <a:gdLst/>
              <a:ahLst/>
              <a:cxnLst/>
              <a:rect l="l" t="t" r="r" b="b"/>
              <a:pathLst>
                <a:path w="1808479" h="0">
                  <a:moveTo>
                    <a:pt x="0" y="0"/>
                  </a:moveTo>
                  <a:lnTo>
                    <a:pt x="180807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10027016" y="7736837"/>
              <a:ext cx="1808480" cy="0"/>
            </a:xfrm>
            <a:custGeom>
              <a:avLst/>
              <a:gdLst/>
              <a:ahLst/>
              <a:cxnLst/>
              <a:rect l="l" t="t" r="r" b="b"/>
              <a:pathLst>
                <a:path w="1808479" h="0">
                  <a:moveTo>
                    <a:pt x="0" y="0"/>
                  </a:moveTo>
                  <a:lnTo>
                    <a:pt x="180807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11835087" y="6908162"/>
              <a:ext cx="5424805" cy="0"/>
            </a:xfrm>
            <a:custGeom>
              <a:avLst/>
              <a:gdLst/>
              <a:ahLst/>
              <a:cxnLst/>
              <a:rect l="l" t="t" r="r" b="b"/>
              <a:pathLst>
                <a:path w="5424805" h="0">
                  <a:moveTo>
                    <a:pt x="0" y="0"/>
                  </a:moveTo>
                  <a:lnTo>
                    <a:pt x="542421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11835087" y="7736837"/>
              <a:ext cx="5424805" cy="0"/>
            </a:xfrm>
            <a:custGeom>
              <a:avLst/>
              <a:gdLst/>
              <a:ahLst/>
              <a:cxnLst/>
              <a:rect l="l" t="t" r="r" b="b"/>
              <a:pathLst>
                <a:path w="5424805" h="0">
                  <a:moveTo>
                    <a:pt x="0" y="0"/>
                  </a:moveTo>
                  <a:lnTo>
                    <a:pt x="542421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3" name="object 83" descr=""/>
          <p:cNvGrpSpPr/>
          <p:nvPr/>
        </p:nvGrpSpPr>
        <p:grpSpPr>
          <a:xfrm>
            <a:off x="997493" y="8960799"/>
            <a:ext cx="16262350" cy="19050"/>
            <a:chOff x="997493" y="8960799"/>
            <a:chExt cx="16262350" cy="19050"/>
          </a:xfrm>
        </p:grpSpPr>
        <p:sp>
          <p:nvSpPr>
            <p:cNvPr id="84" name="object 84" descr=""/>
            <p:cNvSpPr/>
            <p:nvPr/>
          </p:nvSpPr>
          <p:spPr>
            <a:xfrm>
              <a:off x="997483" y="8960802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952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952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952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952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952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952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997493" y="8975087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1952326" y="8975087"/>
              <a:ext cx="5857240" cy="0"/>
            </a:xfrm>
            <a:custGeom>
              <a:avLst/>
              <a:gdLst/>
              <a:ahLst/>
              <a:cxnLst/>
              <a:rect l="l" t="t" r="r" b="b"/>
              <a:pathLst>
                <a:path w="5857240" h="0">
                  <a:moveTo>
                    <a:pt x="0" y="0"/>
                  </a:moveTo>
                  <a:lnTo>
                    <a:pt x="1788037" y="0"/>
                  </a:lnTo>
                </a:path>
                <a:path w="5857240" h="0">
                  <a:moveTo>
                    <a:pt x="1788037" y="0"/>
                  </a:moveTo>
                  <a:lnTo>
                    <a:pt x="585695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7809285" y="8975087"/>
              <a:ext cx="9450070" cy="0"/>
            </a:xfrm>
            <a:custGeom>
              <a:avLst/>
              <a:gdLst/>
              <a:ahLst/>
              <a:cxnLst/>
              <a:rect l="l" t="t" r="r" b="b"/>
              <a:pathLst>
                <a:path w="9450069" h="0">
                  <a:moveTo>
                    <a:pt x="0" y="0"/>
                  </a:moveTo>
                  <a:lnTo>
                    <a:pt x="2217731" y="0"/>
                  </a:lnTo>
                </a:path>
                <a:path w="9450069" h="0">
                  <a:moveTo>
                    <a:pt x="2217731" y="0"/>
                  </a:moveTo>
                  <a:lnTo>
                    <a:pt x="4025801" y="0"/>
                  </a:lnTo>
                </a:path>
                <a:path w="9450069" h="0">
                  <a:moveTo>
                    <a:pt x="4025801" y="0"/>
                  </a:moveTo>
                  <a:lnTo>
                    <a:pt x="945001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8" name="object 8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pc="-30"/>
              <a:t>Qualidade</a:t>
            </a:r>
            <a:r>
              <a:rPr dirty="0" spc="-135"/>
              <a:t> </a:t>
            </a:r>
            <a:r>
              <a:rPr dirty="0" spc="-10"/>
              <a:t>de</a:t>
            </a:r>
            <a:r>
              <a:rPr dirty="0" spc="-130"/>
              <a:t> </a:t>
            </a:r>
            <a:r>
              <a:rPr dirty="0"/>
              <a:t>Vida,</a:t>
            </a:r>
            <a:r>
              <a:rPr dirty="0" spc="-130"/>
              <a:t> </a:t>
            </a:r>
            <a:r>
              <a:rPr dirty="0" spc="-45"/>
              <a:t>Capacitação</a:t>
            </a:r>
            <a:r>
              <a:rPr dirty="0" spc="-130"/>
              <a:t> </a:t>
            </a:r>
            <a:r>
              <a:rPr dirty="0" spc="-50"/>
              <a:t>e </a:t>
            </a:r>
            <a:r>
              <a:rPr dirty="0" spc="-10"/>
              <a:t>Sensibilização</a:t>
            </a:r>
          </a:p>
        </p:txBody>
      </p:sp>
      <p:sp>
        <p:nvSpPr>
          <p:cNvPr id="89" name="object 89" descr=""/>
          <p:cNvSpPr txBox="1"/>
          <p:nvPr/>
        </p:nvSpPr>
        <p:spPr>
          <a:xfrm>
            <a:off x="984793" y="1990044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90" name="object 90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405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97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61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97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405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61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97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2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90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202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50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42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712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712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42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66287" y="2645509"/>
          <a:ext cx="16338550" cy="2200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84835">
                <a:tc gridSpan="8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335"/>
                        </a:spcBef>
                        <a:tabLst>
                          <a:tab pos="1357630" algn="l"/>
                          <a:tab pos="4530090" algn="l"/>
                          <a:tab pos="7075170" algn="l"/>
                          <a:tab pos="9230995" algn="l"/>
                          <a:tab pos="10911840" algn="l"/>
                          <a:tab pos="13223240" algn="l"/>
                          <a:tab pos="14901544" algn="l"/>
                        </a:tabLst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19050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8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55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445134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1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Conscientizar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respeito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autismo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8034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Comitê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Gestor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Equidade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Gênero,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Raça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abril/2023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abril/2023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56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445134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1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Adesão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TRT4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Pacto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Igualdade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Racial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CNJ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8034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Comitê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Gestor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Equidade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Gênero,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Raça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329229" y="5178543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57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984619" y="4967660"/>
            <a:ext cx="1279525" cy="654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Sensibilização</a:t>
            </a:r>
            <a:r>
              <a:rPr dirty="0" sz="1200" spc="160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em </a:t>
            </a:r>
            <a:r>
              <a:rPr dirty="0" sz="1200" spc="10">
                <a:latin typeface="Tahoma"/>
                <a:cs typeface="Tahoma"/>
              </a:rPr>
              <a:t>Equidade</a:t>
            </a:r>
            <a:r>
              <a:rPr dirty="0" sz="1200" spc="195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e</a:t>
            </a:r>
            <a:endParaRPr sz="1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9"/>
              </a:spcBef>
            </a:pPr>
            <a:r>
              <a:rPr dirty="0" sz="1200" spc="-10">
                <a:latin typeface="Tahoma"/>
                <a:cs typeface="Tahoma"/>
              </a:rPr>
              <a:t>Diversidade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772657" y="5072435"/>
            <a:ext cx="3284854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Adesão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do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TRT4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ao </a:t>
            </a:r>
            <a:r>
              <a:rPr dirty="0" sz="1200">
                <a:latin typeface="Tahoma"/>
                <a:cs typeface="Tahoma"/>
              </a:rPr>
              <a:t>Pacto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Nacional</a:t>
            </a:r>
            <a:r>
              <a:rPr dirty="0" sz="1200" spc="50">
                <a:latin typeface="Tahoma"/>
                <a:cs typeface="Tahoma"/>
              </a:rPr>
              <a:t> de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Direitos </a:t>
            </a:r>
            <a:r>
              <a:rPr dirty="0" sz="1200" spc="45">
                <a:latin typeface="Tahoma"/>
                <a:cs typeface="Tahoma"/>
              </a:rPr>
              <a:t>Humanos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841579" y="5072435"/>
            <a:ext cx="202311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Divisão</a:t>
            </a:r>
            <a:r>
              <a:rPr dirty="0" sz="1200" spc="50">
                <a:latin typeface="Tahoma"/>
                <a:cs typeface="Tahoma"/>
              </a:rPr>
              <a:t> de </a:t>
            </a:r>
            <a:r>
              <a:rPr dirty="0" sz="1200" spc="-10">
                <a:latin typeface="Tahoma"/>
                <a:cs typeface="Tahoma"/>
              </a:rPr>
              <a:t>Sustentabilidade, </a:t>
            </a:r>
            <a:r>
              <a:rPr dirty="0" sz="1200" spc="20">
                <a:latin typeface="Tahoma"/>
                <a:cs typeface="Tahoma"/>
              </a:rPr>
              <a:t>Acessibilidade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Inclusão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473500" y="5203880"/>
            <a:ext cx="882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março/2023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140331" y="5203880"/>
            <a:ext cx="11652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novembro/2023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147237" y="5203880"/>
            <a:ext cx="7283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Concluída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160988" y="5203880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966287" y="5767123"/>
          <a:ext cx="16338550" cy="3231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787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58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482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445134">
                        <a:lnSpc>
                          <a:spcPct val="114599"/>
                        </a:lnSpc>
                        <a:spcBef>
                          <a:spcPts val="33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1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19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77470">
                        <a:lnSpc>
                          <a:spcPct val="114599"/>
                        </a:lnSpc>
                        <a:spcBef>
                          <a:spcPts val="1155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Mutirão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atendimento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humanizado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enfrentamento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crimes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intolerância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6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115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6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28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28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Cancelada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28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28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828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59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445134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1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Implementar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bottons da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igualdade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gênero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 marR="131445">
                        <a:lnSpc>
                          <a:spcPct val="114599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206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675,00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60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445134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1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Publicação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matéria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Rita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Von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Hunty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 marR="131445">
                        <a:lnSpc>
                          <a:spcPct val="114599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206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agosto/2023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agosto/2023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61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57467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Capacitaçao</a:t>
                      </a:r>
                      <a:r>
                        <a:rPr dirty="0" sz="1200" spc="1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1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dirty="0" sz="1200" spc="30">
                          <a:latin typeface="Tahoma"/>
                          <a:cs typeface="Tahoma"/>
                        </a:rPr>
                        <a:t>Curso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EAD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Autoinstrucional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MÊS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MULHER: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80645" marR="372745">
                        <a:lnSpc>
                          <a:spcPct val="114599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PALESTRA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GRAVADA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"MACHISTA,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EU?!",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RUTH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MANUS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92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7.000,00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9" name="object 19" descr=""/>
          <p:cNvSpPr/>
          <p:nvPr/>
        </p:nvSpPr>
        <p:spPr>
          <a:xfrm>
            <a:off x="1916357" y="2699257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3704395" y="2699257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7773316" y="2699257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9991048" y="2699257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11799118" y="2699257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/>
          <p:nvPr/>
        </p:nvSpPr>
        <p:spPr>
          <a:xfrm>
            <a:off x="13607189" y="2699257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15415260" y="2699257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grpSp>
        <p:nvGrpSpPr>
          <p:cNvPr id="26" name="object 26" descr=""/>
          <p:cNvGrpSpPr/>
          <p:nvPr/>
        </p:nvGrpSpPr>
        <p:grpSpPr>
          <a:xfrm>
            <a:off x="966287" y="4883203"/>
            <a:ext cx="16262350" cy="857250"/>
            <a:chOff x="966287" y="4883203"/>
            <a:chExt cx="16262350" cy="857250"/>
          </a:xfrm>
        </p:grpSpPr>
        <p:sp>
          <p:nvSpPr>
            <p:cNvPr id="27" name="object 27" descr=""/>
            <p:cNvSpPr/>
            <p:nvPr/>
          </p:nvSpPr>
          <p:spPr>
            <a:xfrm>
              <a:off x="966279" y="4883213"/>
              <a:ext cx="16262350" cy="857250"/>
            </a:xfrm>
            <a:custGeom>
              <a:avLst/>
              <a:gdLst/>
              <a:ahLst/>
              <a:cxnLst/>
              <a:rect l="l" t="t" r="r" b="b"/>
              <a:pathLst>
                <a:path w="16262350" h="857250">
                  <a:moveTo>
                    <a:pt x="9525" y="847725"/>
                  </a:moveTo>
                  <a:lnTo>
                    <a:pt x="0" y="847725"/>
                  </a:lnTo>
                  <a:lnTo>
                    <a:pt x="0" y="857250"/>
                  </a:lnTo>
                  <a:lnTo>
                    <a:pt x="9525" y="857250"/>
                  </a:lnTo>
                  <a:lnTo>
                    <a:pt x="9525" y="847725"/>
                  </a:lnTo>
                  <a:close/>
                </a:path>
                <a:path w="16262350" h="857250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8572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857250">
                  <a:moveTo>
                    <a:pt x="954836" y="847725"/>
                  </a:moveTo>
                  <a:lnTo>
                    <a:pt x="945311" y="847725"/>
                  </a:lnTo>
                  <a:lnTo>
                    <a:pt x="945311" y="857250"/>
                  </a:lnTo>
                  <a:lnTo>
                    <a:pt x="954836" y="857250"/>
                  </a:lnTo>
                  <a:lnTo>
                    <a:pt x="954836" y="847725"/>
                  </a:lnTo>
                  <a:close/>
                </a:path>
                <a:path w="16262350" h="85725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857250">
                  <a:moveTo>
                    <a:pt x="2742869" y="847725"/>
                  </a:moveTo>
                  <a:lnTo>
                    <a:pt x="2733344" y="847725"/>
                  </a:lnTo>
                  <a:lnTo>
                    <a:pt x="2733344" y="857250"/>
                  </a:lnTo>
                  <a:lnTo>
                    <a:pt x="2742869" y="857250"/>
                  </a:lnTo>
                  <a:lnTo>
                    <a:pt x="2742869" y="847725"/>
                  </a:lnTo>
                  <a:close/>
                </a:path>
                <a:path w="16262350" h="857250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857250">
                  <a:moveTo>
                    <a:pt x="6811797" y="847725"/>
                  </a:moveTo>
                  <a:lnTo>
                    <a:pt x="6802272" y="847725"/>
                  </a:lnTo>
                  <a:lnTo>
                    <a:pt x="6802272" y="857250"/>
                  </a:lnTo>
                  <a:lnTo>
                    <a:pt x="6811797" y="857250"/>
                  </a:lnTo>
                  <a:lnTo>
                    <a:pt x="6811797" y="847725"/>
                  </a:lnTo>
                  <a:close/>
                </a:path>
                <a:path w="16262350" h="857250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857250">
                  <a:moveTo>
                    <a:pt x="9029522" y="847725"/>
                  </a:moveTo>
                  <a:lnTo>
                    <a:pt x="9019997" y="847725"/>
                  </a:lnTo>
                  <a:lnTo>
                    <a:pt x="9019997" y="857250"/>
                  </a:lnTo>
                  <a:lnTo>
                    <a:pt x="9029522" y="857250"/>
                  </a:lnTo>
                  <a:lnTo>
                    <a:pt x="9029522" y="847725"/>
                  </a:lnTo>
                  <a:close/>
                </a:path>
                <a:path w="16262350" h="857250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857250">
                  <a:moveTo>
                    <a:pt x="10837596" y="847725"/>
                  </a:moveTo>
                  <a:lnTo>
                    <a:pt x="10828071" y="847725"/>
                  </a:lnTo>
                  <a:lnTo>
                    <a:pt x="10828071" y="857250"/>
                  </a:lnTo>
                  <a:lnTo>
                    <a:pt x="10837596" y="857250"/>
                  </a:lnTo>
                  <a:lnTo>
                    <a:pt x="10837596" y="847725"/>
                  </a:lnTo>
                  <a:close/>
                </a:path>
                <a:path w="16262350" h="857250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857250">
                  <a:moveTo>
                    <a:pt x="12645670" y="847725"/>
                  </a:moveTo>
                  <a:lnTo>
                    <a:pt x="12636145" y="847725"/>
                  </a:lnTo>
                  <a:lnTo>
                    <a:pt x="12636145" y="857250"/>
                  </a:lnTo>
                  <a:lnTo>
                    <a:pt x="12645670" y="857250"/>
                  </a:lnTo>
                  <a:lnTo>
                    <a:pt x="12645670" y="847725"/>
                  </a:lnTo>
                  <a:close/>
                </a:path>
                <a:path w="16262350" h="857250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857250">
                  <a:moveTo>
                    <a:pt x="14453743" y="847725"/>
                  </a:moveTo>
                  <a:lnTo>
                    <a:pt x="14444218" y="847725"/>
                  </a:lnTo>
                  <a:lnTo>
                    <a:pt x="14444218" y="857250"/>
                  </a:lnTo>
                  <a:lnTo>
                    <a:pt x="14453743" y="857250"/>
                  </a:lnTo>
                  <a:lnTo>
                    <a:pt x="14453743" y="847725"/>
                  </a:lnTo>
                  <a:close/>
                </a:path>
                <a:path w="16262350" h="857250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857250">
                  <a:moveTo>
                    <a:pt x="16261804" y="847725"/>
                  </a:moveTo>
                  <a:lnTo>
                    <a:pt x="16252279" y="847725"/>
                  </a:lnTo>
                  <a:lnTo>
                    <a:pt x="16252279" y="857250"/>
                  </a:lnTo>
                  <a:lnTo>
                    <a:pt x="16261804" y="857250"/>
                  </a:lnTo>
                  <a:lnTo>
                    <a:pt x="16261804" y="847725"/>
                  </a:lnTo>
                  <a:close/>
                </a:path>
                <a:path w="16262350" h="85725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971049" y="4942394"/>
              <a:ext cx="0" cy="739140"/>
            </a:xfrm>
            <a:custGeom>
              <a:avLst/>
              <a:gdLst/>
              <a:ahLst/>
              <a:cxnLst/>
              <a:rect l="l" t="t" r="r" b="b"/>
              <a:pathLst>
                <a:path w="0" h="739139">
                  <a:moveTo>
                    <a:pt x="0" y="0"/>
                  </a:moveTo>
                  <a:lnTo>
                    <a:pt x="0" y="73886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966279" y="4902263"/>
              <a:ext cx="955040" cy="819150"/>
            </a:xfrm>
            <a:custGeom>
              <a:avLst/>
              <a:gdLst/>
              <a:ahLst/>
              <a:cxnLst/>
              <a:rect l="l" t="t" r="r" b="b"/>
              <a:pathLst>
                <a:path w="955039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955039" h="81915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916357" y="4942394"/>
              <a:ext cx="0" cy="739140"/>
            </a:xfrm>
            <a:custGeom>
              <a:avLst/>
              <a:gdLst/>
              <a:ahLst/>
              <a:cxnLst/>
              <a:rect l="l" t="t" r="r" b="b"/>
              <a:pathLst>
                <a:path w="0" h="739139">
                  <a:moveTo>
                    <a:pt x="0" y="0"/>
                  </a:moveTo>
                  <a:lnTo>
                    <a:pt x="0" y="73886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911591" y="4902263"/>
              <a:ext cx="1797685" cy="819150"/>
            </a:xfrm>
            <a:custGeom>
              <a:avLst/>
              <a:gdLst/>
              <a:ahLst/>
              <a:cxnLst/>
              <a:rect l="l" t="t" r="r" b="b"/>
              <a:pathLst>
                <a:path w="179768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797685" h="81915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3704395" y="4942394"/>
              <a:ext cx="0" cy="739140"/>
            </a:xfrm>
            <a:custGeom>
              <a:avLst/>
              <a:gdLst/>
              <a:ahLst/>
              <a:cxnLst/>
              <a:rect l="l" t="t" r="r" b="b"/>
              <a:pathLst>
                <a:path w="0" h="739139">
                  <a:moveTo>
                    <a:pt x="0" y="0"/>
                  </a:moveTo>
                  <a:lnTo>
                    <a:pt x="0" y="73886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3699624" y="4902263"/>
              <a:ext cx="4078604" cy="819150"/>
            </a:xfrm>
            <a:custGeom>
              <a:avLst/>
              <a:gdLst/>
              <a:ahLst/>
              <a:cxnLst/>
              <a:rect l="l" t="t" r="r" b="b"/>
              <a:pathLst>
                <a:path w="4078604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4078604" h="81915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773316" y="4942394"/>
              <a:ext cx="0" cy="739140"/>
            </a:xfrm>
            <a:custGeom>
              <a:avLst/>
              <a:gdLst/>
              <a:ahLst/>
              <a:cxnLst/>
              <a:rect l="l" t="t" r="r" b="b"/>
              <a:pathLst>
                <a:path w="0" h="739139">
                  <a:moveTo>
                    <a:pt x="0" y="0"/>
                  </a:moveTo>
                  <a:lnTo>
                    <a:pt x="0" y="73886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7768552" y="4902263"/>
              <a:ext cx="2227580" cy="819150"/>
            </a:xfrm>
            <a:custGeom>
              <a:avLst/>
              <a:gdLst/>
              <a:ahLst/>
              <a:cxnLst/>
              <a:rect l="l" t="t" r="r" b="b"/>
              <a:pathLst>
                <a:path w="2227579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2227579" h="81915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9991048" y="4942394"/>
              <a:ext cx="0" cy="739140"/>
            </a:xfrm>
            <a:custGeom>
              <a:avLst/>
              <a:gdLst/>
              <a:ahLst/>
              <a:cxnLst/>
              <a:rect l="l" t="t" r="r" b="b"/>
              <a:pathLst>
                <a:path w="0" h="739139">
                  <a:moveTo>
                    <a:pt x="0" y="0"/>
                  </a:moveTo>
                  <a:lnTo>
                    <a:pt x="0" y="73886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9986276" y="4902263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4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4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11799118" y="4942394"/>
              <a:ext cx="0" cy="739140"/>
            </a:xfrm>
            <a:custGeom>
              <a:avLst/>
              <a:gdLst/>
              <a:ahLst/>
              <a:cxnLst/>
              <a:rect l="l" t="t" r="r" b="b"/>
              <a:pathLst>
                <a:path w="0" h="739139">
                  <a:moveTo>
                    <a:pt x="0" y="0"/>
                  </a:moveTo>
                  <a:lnTo>
                    <a:pt x="0" y="73886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1794351" y="4902263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3607189" y="4942394"/>
              <a:ext cx="0" cy="739140"/>
            </a:xfrm>
            <a:custGeom>
              <a:avLst/>
              <a:gdLst/>
              <a:ahLst/>
              <a:cxnLst/>
              <a:rect l="l" t="t" r="r" b="b"/>
              <a:pathLst>
                <a:path w="0" h="739139">
                  <a:moveTo>
                    <a:pt x="0" y="0"/>
                  </a:moveTo>
                  <a:lnTo>
                    <a:pt x="0" y="73886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13602424" y="4902263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15415261" y="4942394"/>
              <a:ext cx="0" cy="739140"/>
            </a:xfrm>
            <a:custGeom>
              <a:avLst/>
              <a:gdLst/>
              <a:ahLst/>
              <a:cxnLst/>
              <a:rect l="l" t="t" r="r" b="b"/>
              <a:pathLst>
                <a:path w="0" h="739139">
                  <a:moveTo>
                    <a:pt x="0" y="0"/>
                  </a:moveTo>
                  <a:lnTo>
                    <a:pt x="0" y="73886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15410498" y="4902263"/>
              <a:ext cx="1818005" cy="819150"/>
            </a:xfrm>
            <a:custGeom>
              <a:avLst/>
              <a:gdLst/>
              <a:ahLst/>
              <a:cxnLst/>
              <a:rect l="l" t="t" r="r" b="b"/>
              <a:pathLst>
                <a:path w="1818005" h="819150">
                  <a:moveTo>
                    <a:pt x="9525" y="809625"/>
                  </a:moveTo>
                  <a:lnTo>
                    <a:pt x="0" y="809625"/>
                  </a:lnTo>
                  <a:lnTo>
                    <a:pt x="0" y="819150"/>
                  </a:lnTo>
                  <a:lnTo>
                    <a:pt x="9525" y="819150"/>
                  </a:lnTo>
                  <a:lnTo>
                    <a:pt x="9525" y="809625"/>
                  </a:lnTo>
                  <a:close/>
                </a:path>
                <a:path w="1818005" h="81915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17223330" y="4942394"/>
              <a:ext cx="0" cy="739140"/>
            </a:xfrm>
            <a:custGeom>
              <a:avLst/>
              <a:gdLst/>
              <a:ahLst/>
              <a:cxnLst/>
              <a:rect l="l" t="t" r="r" b="b"/>
              <a:pathLst>
                <a:path w="0" h="739139">
                  <a:moveTo>
                    <a:pt x="0" y="0"/>
                  </a:moveTo>
                  <a:lnTo>
                    <a:pt x="0" y="738867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7218568" y="5711879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966287" y="4897491"/>
              <a:ext cx="955040" cy="828675"/>
            </a:xfrm>
            <a:custGeom>
              <a:avLst/>
              <a:gdLst/>
              <a:ahLst/>
              <a:cxnLst/>
              <a:rect l="l" t="t" r="r" b="b"/>
              <a:pathLst>
                <a:path w="955040" h="828675">
                  <a:moveTo>
                    <a:pt x="0" y="0"/>
                  </a:moveTo>
                  <a:lnTo>
                    <a:pt x="954832" y="0"/>
                  </a:lnTo>
                </a:path>
                <a:path w="955040" h="828675">
                  <a:moveTo>
                    <a:pt x="0" y="828674"/>
                  </a:moveTo>
                  <a:lnTo>
                    <a:pt x="954832" y="8286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921119" y="4897491"/>
              <a:ext cx="5857240" cy="828675"/>
            </a:xfrm>
            <a:custGeom>
              <a:avLst/>
              <a:gdLst/>
              <a:ahLst/>
              <a:cxnLst/>
              <a:rect l="l" t="t" r="r" b="b"/>
              <a:pathLst>
                <a:path w="5857240" h="828675">
                  <a:moveTo>
                    <a:pt x="0" y="0"/>
                  </a:moveTo>
                  <a:lnTo>
                    <a:pt x="1788037" y="0"/>
                  </a:lnTo>
                </a:path>
                <a:path w="5857240" h="828675">
                  <a:moveTo>
                    <a:pt x="0" y="828674"/>
                  </a:moveTo>
                  <a:lnTo>
                    <a:pt x="1788037" y="828674"/>
                  </a:lnTo>
                </a:path>
                <a:path w="5857240" h="828675">
                  <a:moveTo>
                    <a:pt x="1788037" y="0"/>
                  </a:moveTo>
                  <a:lnTo>
                    <a:pt x="5856959" y="0"/>
                  </a:lnTo>
                </a:path>
                <a:path w="5857240" h="828675">
                  <a:moveTo>
                    <a:pt x="1788037" y="828674"/>
                  </a:moveTo>
                  <a:lnTo>
                    <a:pt x="5856959" y="8286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7778079" y="4897491"/>
              <a:ext cx="9450070" cy="828675"/>
            </a:xfrm>
            <a:custGeom>
              <a:avLst/>
              <a:gdLst/>
              <a:ahLst/>
              <a:cxnLst/>
              <a:rect l="l" t="t" r="r" b="b"/>
              <a:pathLst>
                <a:path w="9450069" h="828675">
                  <a:moveTo>
                    <a:pt x="0" y="0"/>
                  </a:moveTo>
                  <a:lnTo>
                    <a:pt x="2217731" y="0"/>
                  </a:lnTo>
                </a:path>
                <a:path w="9450069" h="828675">
                  <a:moveTo>
                    <a:pt x="0" y="828674"/>
                  </a:moveTo>
                  <a:lnTo>
                    <a:pt x="2217731" y="828674"/>
                  </a:lnTo>
                </a:path>
                <a:path w="9450069" h="828675">
                  <a:moveTo>
                    <a:pt x="2217731" y="0"/>
                  </a:moveTo>
                  <a:lnTo>
                    <a:pt x="4025801" y="0"/>
                  </a:lnTo>
                </a:path>
                <a:path w="9450069" h="828675">
                  <a:moveTo>
                    <a:pt x="2217731" y="828674"/>
                  </a:moveTo>
                  <a:lnTo>
                    <a:pt x="4025801" y="828674"/>
                  </a:lnTo>
                </a:path>
                <a:path w="9450069" h="828675">
                  <a:moveTo>
                    <a:pt x="4025801" y="0"/>
                  </a:moveTo>
                  <a:lnTo>
                    <a:pt x="9450013" y="0"/>
                  </a:lnTo>
                </a:path>
                <a:path w="9450069" h="828675">
                  <a:moveTo>
                    <a:pt x="4025801" y="828674"/>
                  </a:moveTo>
                  <a:lnTo>
                    <a:pt x="9450013" y="8286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9" name="object 49" descr=""/>
          <p:cNvGrpSpPr/>
          <p:nvPr/>
        </p:nvGrpSpPr>
        <p:grpSpPr>
          <a:xfrm>
            <a:off x="966287" y="9026578"/>
            <a:ext cx="16262350" cy="19050"/>
            <a:chOff x="966287" y="9026578"/>
            <a:chExt cx="16262350" cy="19050"/>
          </a:xfrm>
        </p:grpSpPr>
        <p:sp>
          <p:nvSpPr>
            <p:cNvPr id="50" name="object 50" descr=""/>
            <p:cNvSpPr/>
            <p:nvPr/>
          </p:nvSpPr>
          <p:spPr>
            <a:xfrm>
              <a:off x="966279" y="9026587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952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952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952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952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952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952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966287" y="9040865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921119" y="9040865"/>
              <a:ext cx="5857240" cy="0"/>
            </a:xfrm>
            <a:custGeom>
              <a:avLst/>
              <a:gdLst/>
              <a:ahLst/>
              <a:cxnLst/>
              <a:rect l="l" t="t" r="r" b="b"/>
              <a:pathLst>
                <a:path w="5857240" h="0">
                  <a:moveTo>
                    <a:pt x="0" y="0"/>
                  </a:moveTo>
                  <a:lnTo>
                    <a:pt x="1788037" y="0"/>
                  </a:lnTo>
                </a:path>
                <a:path w="5857240" h="0">
                  <a:moveTo>
                    <a:pt x="1788037" y="0"/>
                  </a:moveTo>
                  <a:lnTo>
                    <a:pt x="585695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7778079" y="9040865"/>
              <a:ext cx="9450070" cy="0"/>
            </a:xfrm>
            <a:custGeom>
              <a:avLst/>
              <a:gdLst/>
              <a:ahLst/>
              <a:cxnLst/>
              <a:rect l="l" t="t" r="r" b="b"/>
              <a:pathLst>
                <a:path w="9450069" h="0">
                  <a:moveTo>
                    <a:pt x="0" y="0"/>
                  </a:moveTo>
                  <a:lnTo>
                    <a:pt x="2217731" y="0"/>
                  </a:lnTo>
                </a:path>
                <a:path w="9450069" h="0">
                  <a:moveTo>
                    <a:pt x="2217731" y="0"/>
                  </a:moveTo>
                  <a:lnTo>
                    <a:pt x="4025801" y="0"/>
                  </a:lnTo>
                </a:path>
                <a:path w="9450069" h="0">
                  <a:moveTo>
                    <a:pt x="4025801" y="0"/>
                  </a:moveTo>
                  <a:lnTo>
                    <a:pt x="945001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pc="-30"/>
              <a:t>Qualidade</a:t>
            </a:r>
            <a:r>
              <a:rPr dirty="0" spc="-135"/>
              <a:t> </a:t>
            </a:r>
            <a:r>
              <a:rPr dirty="0" spc="-10"/>
              <a:t>de</a:t>
            </a:r>
            <a:r>
              <a:rPr dirty="0" spc="-130"/>
              <a:t> </a:t>
            </a:r>
            <a:r>
              <a:rPr dirty="0"/>
              <a:t>Vida,</a:t>
            </a:r>
            <a:r>
              <a:rPr dirty="0" spc="-130"/>
              <a:t> </a:t>
            </a:r>
            <a:r>
              <a:rPr dirty="0" spc="-45"/>
              <a:t>Capacitação</a:t>
            </a:r>
            <a:r>
              <a:rPr dirty="0" spc="-130"/>
              <a:t> </a:t>
            </a:r>
            <a:r>
              <a:rPr dirty="0" spc="-50"/>
              <a:t>e </a:t>
            </a:r>
            <a:r>
              <a:rPr dirty="0" spc="-10"/>
              <a:t>Sensibilização</a:t>
            </a:r>
          </a:p>
        </p:txBody>
      </p:sp>
      <p:sp>
        <p:nvSpPr>
          <p:cNvPr id="55" name="object 55" descr=""/>
          <p:cNvSpPr txBox="1"/>
          <p:nvPr/>
        </p:nvSpPr>
        <p:spPr>
          <a:xfrm>
            <a:off x="984793" y="1990044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56" name="object 56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4" name="object 4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4448174" cy="752474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016000" y="3141162"/>
            <a:ext cx="6191250" cy="391541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20">
                <a:solidFill>
                  <a:srgbClr val="FFFFFF"/>
                </a:solidFill>
                <a:latin typeface="Arial MT"/>
                <a:cs typeface="Arial MT"/>
              </a:rPr>
              <a:t>Papel,</a:t>
            </a:r>
            <a:r>
              <a:rPr dirty="0" sz="6400" spc="-30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10">
                <a:solidFill>
                  <a:srgbClr val="FFFFFF"/>
                </a:solidFill>
                <a:latin typeface="Arial MT"/>
                <a:cs typeface="Arial MT"/>
              </a:rPr>
              <a:t>Copos, </a:t>
            </a:r>
            <a:r>
              <a:rPr dirty="0" sz="6400" spc="-195">
                <a:solidFill>
                  <a:srgbClr val="FFFFFF"/>
                </a:solidFill>
                <a:latin typeface="Arial MT"/>
                <a:cs typeface="Arial MT"/>
              </a:rPr>
              <a:t>Água</a:t>
            </a:r>
            <a:r>
              <a:rPr dirty="0" sz="6400" spc="-2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75">
                <a:solidFill>
                  <a:srgbClr val="FFFFFF"/>
                </a:solidFill>
                <a:latin typeface="Arial MT"/>
                <a:cs typeface="Arial MT"/>
              </a:rPr>
              <a:t>envasada, </a:t>
            </a:r>
            <a:r>
              <a:rPr dirty="0" sz="6400" spc="-150">
                <a:solidFill>
                  <a:srgbClr val="FFFFFF"/>
                </a:solidFill>
                <a:latin typeface="Arial MT"/>
                <a:cs typeface="Arial MT"/>
              </a:rPr>
              <a:t>Impressões</a:t>
            </a:r>
            <a:r>
              <a:rPr dirty="0" sz="6400" spc="-2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335">
                <a:solidFill>
                  <a:srgbClr val="FFFFFF"/>
                </a:solidFill>
                <a:latin typeface="Arial MT"/>
                <a:cs typeface="Arial MT"/>
              </a:rPr>
              <a:t>e </a:t>
            </a:r>
            <a:r>
              <a:rPr dirty="0" sz="6400" spc="-165">
                <a:solidFill>
                  <a:srgbClr val="FFFFFF"/>
                </a:solidFill>
                <a:latin typeface="Arial MT"/>
                <a:cs typeface="Arial MT"/>
              </a:rPr>
              <a:t>Serviços</a:t>
            </a:r>
            <a:r>
              <a:rPr dirty="0" sz="6400" spc="-2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6400" spc="-20">
                <a:solidFill>
                  <a:srgbClr val="FFFFFF"/>
                </a:solidFill>
                <a:latin typeface="Arial MT"/>
                <a:cs typeface="Arial MT"/>
              </a:rPr>
              <a:t>Gráficos</a:t>
            </a:r>
            <a:endParaRPr sz="6400">
              <a:latin typeface="Arial MT"/>
              <a:cs typeface="Arial MT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15" name="object 15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BE8B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5927788" y="1502107"/>
              <a:ext cx="1035685" cy="525145"/>
            </a:xfrm>
            <a:custGeom>
              <a:avLst/>
              <a:gdLst/>
              <a:ahLst/>
              <a:cxnLst/>
              <a:rect l="l" t="t" r="r" b="b"/>
              <a:pathLst>
                <a:path w="1035684" h="525144">
                  <a:moveTo>
                    <a:pt x="840485" y="524648"/>
                  </a:moveTo>
                  <a:lnTo>
                    <a:pt x="754839" y="524648"/>
                  </a:lnTo>
                  <a:lnTo>
                    <a:pt x="718598" y="516104"/>
                  </a:lnTo>
                  <a:lnTo>
                    <a:pt x="678410" y="500435"/>
                  </a:lnTo>
                  <a:lnTo>
                    <a:pt x="640517" y="480638"/>
                  </a:lnTo>
                  <a:lnTo>
                    <a:pt x="605228" y="455605"/>
                  </a:lnTo>
                  <a:lnTo>
                    <a:pt x="572438" y="425202"/>
                  </a:lnTo>
                  <a:lnTo>
                    <a:pt x="542040" y="389298"/>
                  </a:lnTo>
                  <a:lnTo>
                    <a:pt x="513928" y="347759"/>
                  </a:lnTo>
                  <a:lnTo>
                    <a:pt x="449013" y="229422"/>
                  </a:lnTo>
                  <a:lnTo>
                    <a:pt x="413160" y="176736"/>
                  </a:lnTo>
                  <a:lnTo>
                    <a:pt x="380287" y="139416"/>
                  </a:lnTo>
                  <a:lnTo>
                    <a:pt x="350242" y="114482"/>
                  </a:lnTo>
                  <a:lnTo>
                    <a:pt x="298036" y="89855"/>
                  </a:lnTo>
                  <a:lnTo>
                    <a:pt x="259307" y="81332"/>
                  </a:lnTo>
                  <a:lnTo>
                    <a:pt x="250696" y="81332"/>
                  </a:lnTo>
                  <a:lnTo>
                    <a:pt x="204647" y="86595"/>
                  </a:lnTo>
                  <a:lnTo>
                    <a:pt x="137787" y="117693"/>
                  </a:lnTo>
                  <a:lnTo>
                    <a:pt x="94728" y="177616"/>
                  </a:lnTo>
                  <a:lnTo>
                    <a:pt x="83964" y="217669"/>
                  </a:lnTo>
                  <a:lnTo>
                    <a:pt x="80375" y="264092"/>
                  </a:lnTo>
                  <a:lnTo>
                    <a:pt x="82274" y="299137"/>
                  </a:lnTo>
                  <a:lnTo>
                    <a:pt x="99348" y="354515"/>
                  </a:lnTo>
                  <a:lnTo>
                    <a:pt x="125766" y="391309"/>
                  </a:lnTo>
                  <a:lnTo>
                    <a:pt x="190474" y="431287"/>
                  </a:lnTo>
                  <a:lnTo>
                    <a:pt x="246868" y="440153"/>
                  </a:lnTo>
                  <a:lnTo>
                    <a:pt x="256915" y="439959"/>
                  </a:lnTo>
                  <a:lnTo>
                    <a:pt x="298852" y="433455"/>
                  </a:lnTo>
                  <a:lnTo>
                    <a:pt x="335856" y="416232"/>
                  </a:lnTo>
                  <a:lnTo>
                    <a:pt x="304280" y="387526"/>
                  </a:lnTo>
                  <a:lnTo>
                    <a:pt x="302366" y="385612"/>
                  </a:lnTo>
                  <a:lnTo>
                    <a:pt x="301409" y="383699"/>
                  </a:lnTo>
                  <a:lnTo>
                    <a:pt x="301409" y="378914"/>
                  </a:lnTo>
                  <a:lnTo>
                    <a:pt x="302366" y="376044"/>
                  </a:lnTo>
                  <a:lnTo>
                    <a:pt x="304280" y="374130"/>
                  </a:lnTo>
                  <a:lnTo>
                    <a:pt x="305236" y="372216"/>
                  </a:lnTo>
                  <a:lnTo>
                    <a:pt x="307150" y="371260"/>
                  </a:lnTo>
                  <a:lnTo>
                    <a:pt x="311934" y="371260"/>
                  </a:lnTo>
                  <a:lnTo>
                    <a:pt x="464074" y="329158"/>
                  </a:lnTo>
                  <a:lnTo>
                    <a:pt x="466945" y="329158"/>
                  </a:lnTo>
                  <a:lnTo>
                    <a:pt x="468859" y="330115"/>
                  </a:lnTo>
                  <a:lnTo>
                    <a:pt x="472686" y="333942"/>
                  </a:lnTo>
                  <a:lnTo>
                    <a:pt x="473643" y="335856"/>
                  </a:lnTo>
                  <a:lnTo>
                    <a:pt x="473643" y="340640"/>
                  </a:lnTo>
                  <a:lnTo>
                    <a:pt x="448765" y="496608"/>
                  </a:lnTo>
                  <a:lnTo>
                    <a:pt x="449722" y="498521"/>
                  </a:lnTo>
                  <a:lnTo>
                    <a:pt x="448765" y="500435"/>
                  </a:lnTo>
                  <a:lnTo>
                    <a:pt x="443024" y="506176"/>
                  </a:lnTo>
                  <a:lnTo>
                    <a:pt x="437282" y="506176"/>
                  </a:lnTo>
                  <a:lnTo>
                    <a:pt x="433455" y="503306"/>
                  </a:lnTo>
                  <a:lnTo>
                    <a:pt x="400922" y="473643"/>
                  </a:lnTo>
                  <a:lnTo>
                    <a:pt x="372500" y="491958"/>
                  </a:lnTo>
                  <a:lnTo>
                    <a:pt x="323551" y="512799"/>
                  </a:lnTo>
                  <a:lnTo>
                    <a:pt x="275693" y="521964"/>
                  </a:lnTo>
                  <a:lnTo>
                    <a:pt x="247825" y="523400"/>
                  </a:lnTo>
                  <a:lnTo>
                    <a:pt x="180302" y="514665"/>
                  </a:lnTo>
                  <a:lnTo>
                    <a:pt x="126970" y="493484"/>
                  </a:lnTo>
                  <a:lnTo>
                    <a:pt x="87785" y="467389"/>
                  </a:lnTo>
                  <a:lnTo>
                    <a:pt x="51670" y="430585"/>
                  </a:lnTo>
                  <a:lnTo>
                    <a:pt x="27853" y="394090"/>
                  </a:lnTo>
                  <a:lnTo>
                    <a:pt x="11841" y="356069"/>
                  </a:lnTo>
                  <a:lnTo>
                    <a:pt x="2825" y="313923"/>
                  </a:lnTo>
                  <a:lnTo>
                    <a:pt x="0" y="265049"/>
                  </a:lnTo>
                  <a:lnTo>
                    <a:pt x="5396" y="202187"/>
                  </a:lnTo>
                  <a:lnTo>
                    <a:pt x="19749" y="150716"/>
                  </a:lnTo>
                  <a:lnTo>
                    <a:pt x="40302" y="109625"/>
                  </a:lnTo>
                  <a:lnTo>
                    <a:pt x="64300" y="77903"/>
                  </a:lnTo>
                  <a:lnTo>
                    <a:pt x="134617" y="25835"/>
                  </a:lnTo>
                  <a:lnTo>
                    <a:pt x="179888" y="9329"/>
                  </a:lnTo>
                  <a:lnTo>
                    <a:pt x="220854" y="1794"/>
                  </a:lnTo>
                  <a:lnTo>
                    <a:pt x="253566" y="0"/>
                  </a:lnTo>
                  <a:lnTo>
                    <a:pt x="268457" y="463"/>
                  </a:lnTo>
                  <a:lnTo>
                    <a:pt x="280119" y="1555"/>
                  </a:lnTo>
                  <a:lnTo>
                    <a:pt x="288551" y="2825"/>
                  </a:lnTo>
                  <a:lnTo>
                    <a:pt x="293754" y="3827"/>
                  </a:lnTo>
                  <a:lnTo>
                    <a:pt x="296625" y="4784"/>
                  </a:lnTo>
                  <a:lnTo>
                    <a:pt x="321402" y="10865"/>
                  </a:lnTo>
                  <a:lnTo>
                    <a:pt x="379210" y="34151"/>
                  </a:lnTo>
                  <a:lnTo>
                    <a:pt x="411926" y="55976"/>
                  </a:lnTo>
                  <a:lnTo>
                    <a:pt x="446974" y="87668"/>
                  </a:lnTo>
                  <a:lnTo>
                    <a:pt x="484198" y="131537"/>
                  </a:lnTo>
                  <a:lnTo>
                    <a:pt x="523440" y="189894"/>
                  </a:lnTo>
                  <a:lnTo>
                    <a:pt x="564544" y="265049"/>
                  </a:lnTo>
                  <a:lnTo>
                    <a:pt x="597537" y="322468"/>
                  </a:lnTo>
                  <a:lnTo>
                    <a:pt x="630299" y="364546"/>
                  </a:lnTo>
                  <a:lnTo>
                    <a:pt x="661684" y="394086"/>
                  </a:lnTo>
                  <a:lnTo>
                    <a:pt x="690543" y="413889"/>
                  </a:lnTo>
                  <a:lnTo>
                    <a:pt x="715727" y="426757"/>
                  </a:lnTo>
                  <a:lnTo>
                    <a:pt x="718598" y="428671"/>
                  </a:lnTo>
                  <a:lnTo>
                    <a:pt x="724997" y="432065"/>
                  </a:lnTo>
                  <a:lnTo>
                    <a:pt x="742519" y="438598"/>
                  </a:lnTo>
                  <a:lnTo>
                    <a:pt x="768653" y="444952"/>
                  </a:lnTo>
                  <a:lnTo>
                    <a:pt x="800887" y="447808"/>
                  </a:lnTo>
                  <a:lnTo>
                    <a:pt x="815061" y="447255"/>
                  </a:lnTo>
                  <a:lnTo>
                    <a:pt x="855428" y="438239"/>
                  </a:lnTo>
                  <a:lnTo>
                    <a:pt x="889800" y="420373"/>
                  </a:lnTo>
                  <a:lnTo>
                    <a:pt x="921571" y="388603"/>
                  </a:lnTo>
                  <a:lnTo>
                    <a:pt x="944909" y="339070"/>
                  </a:lnTo>
                  <a:lnTo>
                    <a:pt x="953984" y="267919"/>
                  </a:lnTo>
                  <a:lnTo>
                    <a:pt x="950381" y="221646"/>
                  </a:lnTo>
                  <a:lnTo>
                    <a:pt x="939512" y="181922"/>
                  </a:lnTo>
                  <a:lnTo>
                    <a:pt x="895616" y="122477"/>
                  </a:lnTo>
                  <a:lnTo>
                    <a:pt x="861244" y="102114"/>
                  </a:lnTo>
                  <a:lnTo>
                    <a:pt x="798600" y="86147"/>
                  </a:lnTo>
                  <a:lnTo>
                    <a:pt x="779837" y="85160"/>
                  </a:lnTo>
                  <a:lnTo>
                    <a:pt x="771225" y="85160"/>
                  </a:lnTo>
                  <a:lnTo>
                    <a:pt x="725774" y="95850"/>
                  </a:lnTo>
                  <a:lnTo>
                    <a:pt x="690131" y="112550"/>
                  </a:lnTo>
                  <a:lnTo>
                    <a:pt x="648389" y="145217"/>
                  </a:lnTo>
                  <a:lnTo>
                    <a:pt x="600905" y="200939"/>
                  </a:lnTo>
                  <a:lnTo>
                    <a:pt x="599948" y="200939"/>
                  </a:lnTo>
                  <a:lnTo>
                    <a:pt x="599948" y="201896"/>
                  </a:lnTo>
                  <a:lnTo>
                    <a:pt x="598991" y="202853"/>
                  </a:lnTo>
                  <a:lnTo>
                    <a:pt x="594207" y="208594"/>
                  </a:lnTo>
                  <a:lnTo>
                    <a:pt x="585595" y="206680"/>
                  </a:lnTo>
                  <a:lnTo>
                    <a:pt x="582724" y="200939"/>
                  </a:lnTo>
                  <a:lnTo>
                    <a:pt x="568372" y="175343"/>
                  </a:lnTo>
                  <a:lnTo>
                    <a:pt x="551148" y="145442"/>
                  </a:lnTo>
                  <a:lnTo>
                    <a:pt x="549234" y="142571"/>
                  </a:lnTo>
                  <a:lnTo>
                    <a:pt x="548278" y="141614"/>
                  </a:lnTo>
                  <a:lnTo>
                    <a:pt x="548278" y="135873"/>
                  </a:lnTo>
                  <a:lnTo>
                    <a:pt x="597116" y="80345"/>
                  </a:lnTo>
                  <a:lnTo>
                    <a:pt x="638681" y="47406"/>
                  </a:lnTo>
                  <a:lnTo>
                    <a:pt x="676114" y="26730"/>
                  </a:lnTo>
                  <a:lnTo>
                    <a:pt x="739649" y="6698"/>
                  </a:lnTo>
                  <a:lnTo>
                    <a:pt x="779837" y="2870"/>
                  </a:lnTo>
                  <a:lnTo>
                    <a:pt x="809634" y="4395"/>
                  </a:lnTo>
                  <a:lnTo>
                    <a:pt x="851003" y="11482"/>
                  </a:lnTo>
                  <a:lnTo>
                    <a:pt x="898651" y="27898"/>
                  </a:lnTo>
                  <a:lnTo>
                    <a:pt x="947286" y="57411"/>
                  </a:lnTo>
                  <a:lnTo>
                    <a:pt x="996874" y="112250"/>
                  </a:lnTo>
                  <a:lnTo>
                    <a:pt x="1017420" y="152760"/>
                  </a:lnTo>
                  <a:lnTo>
                    <a:pt x="1031214" y="203098"/>
                  </a:lnTo>
                  <a:lnTo>
                    <a:pt x="1035317" y="264092"/>
                  </a:lnTo>
                  <a:lnTo>
                    <a:pt x="1029300" y="331501"/>
                  </a:lnTo>
                  <a:lnTo>
                    <a:pt x="1013189" y="386140"/>
                  </a:lnTo>
                  <a:lnTo>
                    <a:pt x="989899" y="429296"/>
                  </a:lnTo>
                  <a:lnTo>
                    <a:pt x="962339" y="462258"/>
                  </a:lnTo>
                  <a:lnTo>
                    <a:pt x="906066" y="502759"/>
                  </a:lnTo>
                  <a:lnTo>
                    <a:pt x="862754" y="519707"/>
                  </a:lnTo>
                  <a:lnTo>
                    <a:pt x="841793" y="524476"/>
                  </a:lnTo>
                  <a:lnTo>
                    <a:pt x="840485" y="524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 descr=""/>
          <p:cNvGrpSpPr/>
          <p:nvPr/>
        </p:nvGrpSpPr>
        <p:grpSpPr>
          <a:xfrm>
            <a:off x="15709329" y="2688418"/>
            <a:ext cx="1475740" cy="1475740"/>
            <a:chOff x="15709329" y="2688418"/>
            <a:chExt cx="1475740" cy="1475740"/>
          </a:xfrm>
        </p:grpSpPr>
        <p:sp>
          <p:nvSpPr>
            <p:cNvPr id="18" name="object 18" descr=""/>
            <p:cNvSpPr/>
            <p:nvPr/>
          </p:nvSpPr>
          <p:spPr>
            <a:xfrm>
              <a:off x="15709329" y="2688418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0997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6066478" y="3104552"/>
              <a:ext cx="761365" cy="643255"/>
            </a:xfrm>
            <a:custGeom>
              <a:avLst/>
              <a:gdLst/>
              <a:ahLst/>
              <a:cxnLst/>
              <a:rect l="l" t="t" r="r" b="b"/>
              <a:pathLst>
                <a:path w="761365" h="643254">
                  <a:moveTo>
                    <a:pt x="755523" y="140627"/>
                  </a:moveTo>
                  <a:lnTo>
                    <a:pt x="753783" y="138887"/>
                  </a:lnTo>
                  <a:lnTo>
                    <a:pt x="749414" y="138887"/>
                  </a:lnTo>
                  <a:lnTo>
                    <a:pt x="748538" y="139750"/>
                  </a:lnTo>
                  <a:lnTo>
                    <a:pt x="747661" y="139750"/>
                  </a:lnTo>
                  <a:lnTo>
                    <a:pt x="721398" y="150215"/>
                  </a:lnTo>
                  <a:lnTo>
                    <a:pt x="681609" y="156565"/>
                  </a:lnTo>
                  <a:lnTo>
                    <a:pt x="664730" y="153847"/>
                  </a:lnTo>
                  <a:lnTo>
                    <a:pt x="633806" y="148844"/>
                  </a:lnTo>
                  <a:lnTo>
                    <a:pt x="583463" y="117043"/>
                  </a:lnTo>
                  <a:lnTo>
                    <a:pt x="581710" y="115303"/>
                  </a:lnTo>
                  <a:lnTo>
                    <a:pt x="580834" y="115303"/>
                  </a:lnTo>
                  <a:lnTo>
                    <a:pt x="580834" y="114427"/>
                  </a:lnTo>
                  <a:lnTo>
                    <a:pt x="577342" y="114427"/>
                  </a:lnTo>
                  <a:lnTo>
                    <a:pt x="575602" y="116166"/>
                  </a:lnTo>
                  <a:lnTo>
                    <a:pt x="555612" y="129260"/>
                  </a:lnTo>
                  <a:lnTo>
                    <a:pt x="522363" y="144780"/>
                  </a:lnTo>
                  <a:lnTo>
                    <a:pt x="479818" y="153847"/>
                  </a:lnTo>
                  <a:lnTo>
                    <a:pt x="431901" y="147561"/>
                  </a:lnTo>
                  <a:lnTo>
                    <a:pt x="382562" y="117043"/>
                  </a:lnTo>
                  <a:lnTo>
                    <a:pt x="380822" y="115303"/>
                  </a:lnTo>
                  <a:lnTo>
                    <a:pt x="377329" y="115303"/>
                  </a:lnTo>
                  <a:lnTo>
                    <a:pt x="375577" y="116166"/>
                  </a:lnTo>
                  <a:lnTo>
                    <a:pt x="374700" y="116166"/>
                  </a:lnTo>
                  <a:lnTo>
                    <a:pt x="373837" y="117043"/>
                  </a:lnTo>
                  <a:lnTo>
                    <a:pt x="324497" y="147561"/>
                  </a:lnTo>
                  <a:lnTo>
                    <a:pt x="276580" y="153847"/>
                  </a:lnTo>
                  <a:lnTo>
                    <a:pt x="234035" y="144780"/>
                  </a:lnTo>
                  <a:lnTo>
                    <a:pt x="200787" y="129260"/>
                  </a:lnTo>
                  <a:lnTo>
                    <a:pt x="180797" y="116166"/>
                  </a:lnTo>
                  <a:lnTo>
                    <a:pt x="179920" y="115303"/>
                  </a:lnTo>
                  <a:lnTo>
                    <a:pt x="179920" y="114427"/>
                  </a:lnTo>
                  <a:lnTo>
                    <a:pt x="175564" y="114427"/>
                  </a:lnTo>
                  <a:lnTo>
                    <a:pt x="172935" y="117043"/>
                  </a:lnTo>
                  <a:lnTo>
                    <a:pt x="122224" y="148844"/>
                  </a:lnTo>
                  <a:lnTo>
                    <a:pt x="74460" y="156565"/>
                  </a:lnTo>
                  <a:lnTo>
                    <a:pt x="34874" y="150215"/>
                  </a:lnTo>
                  <a:lnTo>
                    <a:pt x="8724" y="139750"/>
                  </a:lnTo>
                  <a:lnTo>
                    <a:pt x="7861" y="139750"/>
                  </a:lnTo>
                  <a:lnTo>
                    <a:pt x="6985" y="138887"/>
                  </a:lnTo>
                  <a:lnTo>
                    <a:pt x="2616" y="138887"/>
                  </a:lnTo>
                  <a:lnTo>
                    <a:pt x="863" y="140627"/>
                  </a:lnTo>
                  <a:lnTo>
                    <a:pt x="863" y="177317"/>
                  </a:lnTo>
                  <a:lnTo>
                    <a:pt x="2616" y="179057"/>
                  </a:lnTo>
                  <a:lnTo>
                    <a:pt x="58267" y="207860"/>
                  </a:lnTo>
                  <a:lnTo>
                    <a:pt x="107861" y="204393"/>
                  </a:lnTo>
                  <a:lnTo>
                    <a:pt x="146329" y="185204"/>
                  </a:lnTo>
                  <a:lnTo>
                    <a:pt x="168567" y="166827"/>
                  </a:lnTo>
                  <a:lnTo>
                    <a:pt x="168567" y="165963"/>
                  </a:lnTo>
                  <a:lnTo>
                    <a:pt x="169443" y="165963"/>
                  </a:lnTo>
                  <a:lnTo>
                    <a:pt x="170319" y="165087"/>
                  </a:lnTo>
                  <a:lnTo>
                    <a:pt x="172935" y="165087"/>
                  </a:lnTo>
                  <a:lnTo>
                    <a:pt x="174688" y="165963"/>
                  </a:lnTo>
                  <a:lnTo>
                    <a:pt x="175564" y="165963"/>
                  </a:lnTo>
                  <a:lnTo>
                    <a:pt x="227876" y="199326"/>
                  </a:lnTo>
                  <a:lnTo>
                    <a:pt x="277545" y="206336"/>
                  </a:lnTo>
                  <a:lnTo>
                    <a:pt x="320890" y="196646"/>
                  </a:lnTo>
                  <a:lnTo>
                    <a:pt x="354215" y="179959"/>
                  </a:lnTo>
                  <a:lnTo>
                    <a:pt x="373837" y="165963"/>
                  </a:lnTo>
                  <a:lnTo>
                    <a:pt x="374700" y="165087"/>
                  </a:lnTo>
                  <a:lnTo>
                    <a:pt x="375577" y="164211"/>
                  </a:lnTo>
                  <a:lnTo>
                    <a:pt x="379069" y="164211"/>
                  </a:lnTo>
                  <a:lnTo>
                    <a:pt x="380822" y="165963"/>
                  </a:lnTo>
                  <a:lnTo>
                    <a:pt x="400431" y="179959"/>
                  </a:lnTo>
                  <a:lnTo>
                    <a:pt x="433755" y="196646"/>
                  </a:lnTo>
                  <a:lnTo>
                    <a:pt x="477100" y="206336"/>
                  </a:lnTo>
                  <a:lnTo>
                    <a:pt x="526770" y="199326"/>
                  </a:lnTo>
                  <a:lnTo>
                    <a:pt x="579094" y="165963"/>
                  </a:lnTo>
                  <a:lnTo>
                    <a:pt x="579970" y="165087"/>
                  </a:lnTo>
                  <a:lnTo>
                    <a:pt x="584327" y="165087"/>
                  </a:lnTo>
                  <a:lnTo>
                    <a:pt x="585203" y="165963"/>
                  </a:lnTo>
                  <a:lnTo>
                    <a:pt x="586079" y="165963"/>
                  </a:lnTo>
                  <a:lnTo>
                    <a:pt x="586079" y="166827"/>
                  </a:lnTo>
                  <a:lnTo>
                    <a:pt x="608355" y="185204"/>
                  </a:lnTo>
                  <a:lnTo>
                    <a:pt x="647001" y="204393"/>
                  </a:lnTo>
                  <a:lnTo>
                    <a:pt x="697115" y="207860"/>
                  </a:lnTo>
                  <a:lnTo>
                    <a:pt x="753783" y="179057"/>
                  </a:lnTo>
                  <a:lnTo>
                    <a:pt x="755523" y="177317"/>
                  </a:lnTo>
                  <a:lnTo>
                    <a:pt x="755523" y="165087"/>
                  </a:lnTo>
                  <a:lnTo>
                    <a:pt x="755523" y="164211"/>
                  </a:lnTo>
                  <a:lnTo>
                    <a:pt x="755523" y="156565"/>
                  </a:lnTo>
                  <a:lnTo>
                    <a:pt x="755523" y="140627"/>
                  </a:lnTo>
                  <a:close/>
                </a:path>
                <a:path w="761365" h="643254">
                  <a:moveTo>
                    <a:pt x="756399" y="25336"/>
                  </a:moveTo>
                  <a:lnTo>
                    <a:pt x="754659" y="23583"/>
                  </a:lnTo>
                  <a:lnTo>
                    <a:pt x="750290" y="23583"/>
                  </a:lnTo>
                  <a:lnTo>
                    <a:pt x="749414" y="24460"/>
                  </a:lnTo>
                  <a:lnTo>
                    <a:pt x="748538" y="24460"/>
                  </a:lnTo>
                  <a:lnTo>
                    <a:pt x="722274" y="34912"/>
                  </a:lnTo>
                  <a:lnTo>
                    <a:pt x="682485" y="41275"/>
                  </a:lnTo>
                  <a:lnTo>
                    <a:pt x="671017" y="39420"/>
                  </a:lnTo>
                  <a:lnTo>
                    <a:pt x="634682" y="33553"/>
                  </a:lnTo>
                  <a:lnTo>
                    <a:pt x="584327" y="1752"/>
                  </a:lnTo>
                  <a:lnTo>
                    <a:pt x="582587" y="0"/>
                  </a:lnTo>
                  <a:lnTo>
                    <a:pt x="578218" y="0"/>
                  </a:lnTo>
                  <a:lnTo>
                    <a:pt x="576465" y="1752"/>
                  </a:lnTo>
                  <a:lnTo>
                    <a:pt x="556475" y="14833"/>
                  </a:lnTo>
                  <a:lnTo>
                    <a:pt x="523240" y="30353"/>
                  </a:lnTo>
                  <a:lnTo>
                    <a:pt x="480695" y="39420"/>
                  </a:lnTo>
                  <a:lnTo>
                    <a:pt x="432777" y="33134"/>
                  </a:lnTo>
                  <a:lnTo>
                    <a:pt x="383438" y="2628"/>
                  </a:lnTo>
                  <a:lnTo>
                    <a:pt x="380822" y="0"/>
                  </a:lnTo>
                  <a:lnTo>
                    <a:pt x="378193" y="0"/>
                  </a:lnTo>
                  <a:lnTo>
                    <a:pt x="376453" y="876"/>
                  </a:lnTo>
                  <a:lnTo>
                    <a:pt x="374700" y="2628"/>
                  </a:lnTo>
                  <a:lnTo>
                    <a:pt x="325361" y="33134"/>
                  </a:lnTo>
                  <a:lnTo>
                    <a:pt x="277456" y="39420"/>
                  </a:lnTo>
                  <a:lnTo>
                    <a:pt x="234899" y="30353"/>
                  </a:lnTo>
                  <a:lnTo>
                    <a:pt x="181673" y="1752"/>
                  </a:lnTo>
                  <a:lnTo>
                    <a:pt x="180797" y="876"/>
                  </a:lnTo>
                  <a:lnTo>
                    <a:pt x="180797" y="0"/>
                  </a:lnTo>
                  <a:lnTo>
                    <a:pt x="175564" y="0"/>
                  </a:lnTo>
                  <a:lnTo>
                    <a:pt x="173812" y="1752"/>
                  </a:lnTo>
                  <a:lnTo>
                    <a:pt x="123101" y="33921"/>
                  </a:lnTo>
                  <a:lnTo>
                    <a:pt x="75336" y="41605"/>
                  </a:lnTo>
                  <a:lnTo>
                    <a:pt x="35013" y="34912"/>
                  </a:lnTo>
                  <a:lnTo>
                    <a:pt x="35445" y="34912"/>
                  </a:lnTo>
                  <a:lnTo>
                    <a:pt x="9601" y="24460"/>
                  </a:lnTo>
                  <a:lnTo>
                    <a:pt x="6985" y="24460"/>
                  </a:lnTo>
                  <a:lnTo>
                    <a:pt x="6108" y="23583"/>
                  </a:lnTo>
                  <a:lnTo>
                    <a:pt x="1739" y="23583"/>
                  </a:lnTo>
                  <a:lnTo>
                    <a:pt x="0" y="25336"/>
                  </a:lnTo>
                  <a:lnTo>
                    <a:pt x="0" y="62014"/>
                  </a:lnTo>
                  <a:lnTo>
                    <a:pt x="1739" y="63766"/>
                  </a:lnTo>
                  <a:lnTo>
                    <a:pt x="58280" y="92557"/>
                  </a:lnTo>
                  <a:lnTo>
                    <a:pt x="108191" y="89090"/>
                  </a:lnTo>
                  <a:lnTo>
                    <a:pt x="146799" y="69900"/>
                  </a:lnTo>
                  <a:lnTo>
                    <a:pt x="169443" y="51536"/>
                  </a:lnTo>
                  <a:lnTo>
                    <a:pt x="169443" y="50660"/>
                  </a:lnTo>
                  <a:lnTo>
                    <a:pt x="170319" y="50660"/>
                  </a:lnTo>
                  <a:lnTo>
                    <a:pt x="171196" y="49796"/>
                  </a:lnTo>
                  <a:lnTo>
                    <a:pt x="173812" y="49796"/>
                  </a:lnTo>
                  <a:lnTo>
                    <a:pt x="175564" y="50660"/>
                  </a:lnTo>
                  <a:lnTo>
                    <a:pt x="176428" y="50660"/>
                  </a:lnTo>
                  <a:lnTo>
                    <a:pt x="228752" y="84035"/>
                  </a:lnTo>
                  <a:lnTo>
                    <a:pt x="278422" y="91033"/>
                  </a:lnTo>
                  <a:lnTo>
                    <a:pt x="321767" y="81356"/>
                  </a:lnTo>
                  <a:lnTo>
                    <a:pt x="355092" y="64668"/>
                  </a:lnTo>
                  <a:lnTo>
                    <a:pt x="374700" y="50660"/>
                  </a:lnTo>
                  <a:lnTo>
                    <a:pt x="375577" y="49796"/>
                  </a:lnTo>
                  <a:lnTo>
                    <a:pt x="376453" y="48920"/>
                  </a:lnTo>
                  <a:lnTo>
                    <a:pt x="379945" y="48920"/>
                  </a:lnTo>
                  <a:lnTo>
                    <a:pt x="381698" y="50660"/>
                  </a:lnTo>
                  <a:lnTo>
                    <a:pt x="401307" y="64668"/>
                  </a:lnTo>
                  <a:lnTo>
                    <a:pt x="434632" y="81356"/>
                  </a:lnTo>
                  <a:lnTo>
                    <a:pt x="477977" y="91033"/>
                  </a:lnTo>
                  <a:lnTo>
                    <a:pt x="527646" y="84035"/>
                  </a:lnTo>
                  <a:lnTo>
                    <a:pt x="579970" y="50660"/>
                  </a:lnTo>
                  <a:lnTo>
                    <a:pt x="580834" y="49796"/>
                  </a:lnTo>
                  <a:lnTo>
                    <a:pt x="585203" y="49796"/>
                  </a:lnTo>
                  <a:lnTo>
                    <a:pt x="586079" y="50660"/>
                  </a:lnTo>
                  <a:lnTo>
                    <a:pt x="586955" y="50660"/>
                  </a:lnTo>
                  <a:lnTo>
                    <a:pt x="586955" y="51536"/>
                  </a:lnTo>
                  <a:lnTo>
                    <a:pt x="609219" y="69900"/>
                  </a:lnTo>
                  <a:lnTo>
                    <a:pt x="647877" y="89090"/>
                  </a:lnTo>
                  <a:lnTo>
                    <a:pt x="697992" y="92557"/>
                  </a:lnTo>
                  <a:lnTo>
                    <a:pt x="754659" y="63766"/>
                  </a:lnTo>
                  <a:lnTo>
                    <a:pt x="756399" y="62014"/>
                  </a:lnTo>
                  <a:lnTo>
                    <a:pt x="756399" y="49796"/>
                  </a:lnTo>
                  <a:lnTo>
                    <a:pt x="756399" y="48920"/>
                  </a:lnTo>
                  <a:lnTo>
                    <a:pt x="756399" y="41605"/>
                  </a:lnTo>
                  <a:lnTo>
                    <a:pt x="756399" y="41275"/>
                  </a:lnTo>
                  <a:lnTo>
                    <a:pt x="756399" y="25336"/>
                  </a:lnTo>
                  <a:close/>
                </a:path>
                <a:path w="761365" h="643254">
                  <a:moveTo>
                    <a:pt x="760768" y="468172"/>
                  </a:moveTo>
                  <a:lnTo>
                    <a:pt x="759891" y="467296"/>
                  </a:lnTo>
                  <a:lnTo>
                    <a:pt x="746620" y="450481"/>
                  </a:lnTo>
                  <a:lnTo>
                    <a:pt x="722376" y="423392"/>
                  </a:lnTo>
                  <a:lnTo>
                    <a:pt x="693280" y="395681"/>
                  </a:lnTo>
                  <a:lnTo>
                    <a:pt x="688073" y="390702"/>
                  </a:lnTo>
                  <a:lnTo>
                    <a:pt x="644588" y="357111"/>
                  </a:lnTo>
                  <a:lnTo>
                    <a:pt x="603542" y="333476"/>
                  </a:lnTo>
                  <a:lnTo>
                    <a:pt x="603542" y="441972"/>
                  </a:lnTo>
                  <a:lnTo>
                    <a:pt x="599859" y="460387"/>
                  </a:lnTo>
                  <a:lnTo>
                    <a:pt x="589788" y="475373"/>
                  </a:lnTo>
                  <a:lnTo>
                    <a:pt x="574802" y="485444"/>
                  </a:lnTo>
                  <a:lnTo>
                    <a:pt x="556387" y="489127"/>
                  </a:lnTo>
                  <a:lnTo>
                    <a:pt x="537959" y="485444"/>
                  </a:lnTo>
                  <a:lnTo>
                    <a:pt x="522973" y="475373"/>
                  </a:lnTo>
                  <a:lnTo>
                    <a:pt x="512902" y="460387"/>
                  </a:lnTo>
                  <a:lnTo>
                    <a:pt x="509219" y="441972"/>
                  </a:lnTo>
                  <a:lnTo>
                    <a:pt x="512914" y="423621"/>
                  </a:lnTo>
                  <a:lnTo>
                    <a:pt x="522973" y="408990"/>
                  </a:lnTo>
                  <a:lnTo>
                    <a:pt x="537959" y="399224"/>
                  </a:lnTo>
                  <a:lnTo>
                    <a:pt x="556387" y="395681"/>
                  </a:lnTo>
                  <a:lnTo>
                    <a:pt x="574192" y="399224"/>
                  </a:lnTo>
                  <a:lnTo>
                    <a:pt x="574624" y="399224"/>
                  </a:lnTo>
                  <a:lnTo>
                    <a:pt x="589788" y="409321"/>
                  </a:lnTo>
                  <a:lnTo>
                    <a:pt x="599859" y="424053"/>
                  </a:lnTo>
                  <a:lnTo>
                    <a:pt x="603542" y="441972"/>
                  </a:lnTo>
                  <a:lnTo>
                    <a:pt x="603542" y="333476"/>
                  </a:lnTo>
                  <a:lnTo>
                    <a:pt x="592848" y="327317"/>
                  </a:lnTo>
                  <a:lnTo>
                    <a:pt x="533730" y="305993"/>
                  </a:lnTo>
                  <a:lnTo>
                    <a:pt x="468160" y="297853"/>
                  </a:lnTo>
                  <a:lnTo>
                    <a:pt x="364540" y="317500"/>
                  </a:lnTo>
                  <a:lnTo>
                    <a:pt x="271970" y="360743"/>
                  </a:lnTo>
                  <a:lnTo>
                    <a:pt x="205435" y="403974"/>
                  </a:lnTo>
                  <a:lnTo>
                    <a:pt x="179920" y="423621"/>
                  </a:lnTo>
                  <a:lnTo>
                    <a:pt x="169405" y="405574"/>
                  </a:lnTo>
                  <a:lnTo>
                    <a:pt x="137668" y="364998"/>
                  </a:lnTo>
                  <a:lnTo>
                    <a:pt x="84493" y="322287"/>
                  </a:lnTo>
                  <a:lnTo>
                    <a:pt x="9601" y="297853"/>
                  </a:lnTo>
                  <a:lnTo>
                    <a:pt x="4368" y="297853"/>
                  </a:lnTo>
                  <a:lnTo>
                    <a:pt x="2616" y="300469"/>
                  </a:lnTo>
                  <a:lnTo>
                    <a:pt x="2616" y="303961"/>
                  </a:lnTo>
                  <a:lnTo>
                    <a:pt x="4368" y="306578"/>
                  </a:lnTo>
                  <a:lnTo>
                    <a:pt x="18821" y="332714"/>
                  </a:lnTo>
                  <a:lnTo>
                    <a:pt x="36131" y="371551"/>
                  </a:lnTo>
                  <a:lnTo>
                    <a:pt x="50673" y="418731"/>
                  </a:lnTo>
                  <a:lnTo>
                    <a:pt x="56769" y="469912"/>
                  </a:lnTo>
                  <a:lnTo>
                    <a:pt x="50673" y="521614"/>
                  </a:lnTo>
                  <a:lnTo>
                    <a:pt x="36131" y="569048"/>
                  </a:lnTo>
                  <a:lnTo>
                    <a:pt x="18821" y="607974"/>
                  </a:lnTo>
                  <a:lnTo>
                    <a:pt x="4368" y="634123"/>
                  </a:lnTo>
                  <a:lnTo>
                    <a:pt x="3492" y="635876"/>
                  </a:lnTo>
                  <a:lnTo>
                    <a:pt x="3492" y="636739"/>
                  </a:lnTo>
                  <a:lnTo>
                    <a:pt x="2616" y="637616"/>
                  </a:lnTo>
                  <a:lnTo>
                    <a:pt x="2616" y="641108"/>
                  </a:lnTo>
                  <a:lnTo>
                    <a:pt x="4368" y="642861"/>
                  </a:lnTo>
                  <a:lnTo>
                    <a:pt x="8724" y="642861"/>
                  </a:lnTo>
                  <a:lnTo>
                    <a:pt x="83756" y="618782"/>
                  </a:lnTo>
                  <a:lnTo>
                    <a:pt x="137236" y="576046"/>
                  </a:lnTo>
                  <a:lnTo>
                    <a:pt x="169265" y="535266"/>
                  </a:lnTo>
                  <a:lnTo>
                    <a:pt x="179920" y="517080"/>
                  </a:lnTo>
                  <a:lnTo>
                    <a:pt x="205308" y="536740"/>
                  </a:lnTo>
                  <a:lnTo>
                    <a:pt x="271640" y="579970"/>
                  </a:lnTo>
                  <a:lnTo>
                    <a:pt x="364172" y="623201"/>
                  </a:lnTo>
                  <a:lnTo>
                    <a:pt x="468160" y="642861"/>
                  </a:lnTo>
                  <a:lnTo>
                    <a:pt x="533730" y="634707"/>
                  </a:lnTo>
                  <a:lnTo>
                    <a:pt x="592848" y="613397"/>
                  </a:lnTo>
                  <a:lnTo>
                    <a:pt x="644588" y="583590"/>
                  </a:lnTo>
                  <a:lnTo>
                    <a:pt x="688073" y="549998"/>
                  </a:lnTo>
                  <a:lnTo>
                    <a:pt x="722376" y="517321"/>
                  </a:lnTo>
                  <a:lnTo>
                    <a:pt x="759891" y="473417"/>
                  </a:lnTo>
                  <a:lnTo>
                    <a:pt x="760768" y="472541"/>
                  </a:lnTo>
                  <a:lnTo>
                    <a:pt x="760768" y="4681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15784172" y="4344520"/>
            <a:ext cx="1475740" cy="1475740"/>
            <a:chOff x="15784172" y="4344520"/>
            <a:chExt cx="1475740" cy="1475740"/>
          </a:xfrm>
        </p:grpSpPr>
        <p:sp>
          <p:nvSpPr>
            <p:cNvPr id="21" name="object 21" descr=""/>
            <p:cNvSpPr/>
            <p:nvPr/>
          </p:nvSpPr>
          <p:spPr>
            <a:xfrm>
              <a:off x="15784172" y="4344520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6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39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39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6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56BF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6152955" y="4719409"/>
              <a:ext cx="737870" cy="725805"/>
            </a:xfrm>
            <a:custGeom>
              <a:avLst/>
              <a:gdLst/>
              <a:ahLst/>
              <a:cxnLst/>
              <a:rect l="l" t="t" r="r" b="b"/>
              <a:pathLst>
                <a:path w="737869" h="725804">
                  <a:moveTo>
                    <a:pt x="248625" y="537442"/>
                  </a:moveTo>
                  <a:lnTo>
                    <a:pt x="200956" y="537442"/>
                  </a:lnTo>
                  <a:lnTo>
                    <a:pt x="199087" y="535573"/>
                  </a:lnTo>
                  <a:lnTo>
                    <a:pt x="199087" y="422476"/>
                  </a:lnTo>
                  <a:lnTo>
                    <a:pt x="200956" y="420607"/>
                  </a:lnTo>
                  <a:lnTo>
                    <a:pt x="248625" y="420607"/>
                  </a:lnTo>
                  <a:lnTo>
                    <a:pt x="250494" y="422476"/>
                  </a:lnTo>
                  <a:lnTo>
                    <a:pt x="250494" y="535573"/>
                  </a:lnTo>
                  <a:lnTo>
                    <a:pt x="248625" y="537442"/>
                  </a:lnTo>
                  <a:close/>
                </a:path>
                <a:path w="737869" h="725804">
                  <a:moveTo>
                    <a:pt x="735595" y="636518"/>
                  </a:moveTo>
                  <a:lnTo>
                    <a:pt x="1869" y="636518"/>
                  </a:lnTo>
                  <a:lnTo>
                    <a:pt x="0" y="634649"/>
                  </a:lnTo>
                  <a:lnTo>
                    <a:pt x="0" y="586046"/>
                  </a:lnTo>
                  <a:lnTo>
                    <a:pt x="1869" y="584176"/>
                  </a:lnTo>
                  <a:lnTo>
                    <a:pt x="735595" y="584176"/>
                  </a:lnTo>
                  <a:lnTo>
                    <a:pt x="737464" y="586046"/>
                  </a:lnTo>
                  <a:lnTo>
                    <a:pt x="737464" y="634649"/>
                  </a:lnTo>
                  <a:lnTo>
                    <a:pt x="735595" y="636518"/>
                  </a:lnTo>
                  <a:close/>
                </a:path>
                <a:path w="737869" h="725804">
                  <a:moveTo>
                    <a:pt x="735595" y="725313"/>
                  </a:moveTo>
                  <a:lnTo>
                    <a:pt x="1869" y="725313"/>
                  </a:lnTo>
                  <a:lnTo>
                    <a:pt x="0" y="723444"/>
                  </a:lnTo>
                  <a:lnTo>
                    <a:pt x="0" y="674840"/>
                  </a:lnTo>
                  <a:lnTo>
                    <a:pt x="1869" y="672971"/>
                  </a:lnTo>
                  <a:lnTo>
                    <a:pt x="735595" y="672971"/>
                  </a:lnTo>
                  <a:lnTo>
                    <a:pt x="737464" y="674840"/>
                  </a:lnTo>
                  <a:lnTo>
                    <a:pt x="737464" y="723444"/>
                  </a:lnTo>
                  <a:lnTo>
                    <a:pt x="735595" y="725313"/>
                  </a:lnTo>
                  <a:close/>
                </a:path>
                <a:path w="737869" h="725804">
                  <a:moveTo>
                    <a:pt x="474818" y="316857"/>
                  </a:moveTo>
                  <a:lnTo>
                    <a:pt x="473884" y="315922"/>
                  </a:lnTo>
                  <a:lnTo>
                    <a:pt x="472014" y="314988"/>
                  </a:lnTo>
                  <a:lnTo>
                    <a:pt x="471080" y="314053"/>
                  </a:lnTo>
                  <a:lnTo>
                    <a:pt x="470145" y="312184"/>
                  </a:lnTo>
                  <a:lnTo>
                    <a:pt x="470145" y="304706"/>
                  </a:lnTo>
                  <a:lnTo>
                    <a:pt x="515127" y="278243"/>
                  </a:lnTo>
                  <a:lnTo>
                    <a:pt x="530899" y="276666"/>
                  </a:lnTo>
                  <a:lnTo>
                    <a:pt x="551418" y="279178"/>
                  </a:lnTo>
                  <a:lnTo>
                    <a:pt x="551879" y="279178"/>
                  </a:lnTo>
                  <a:lnTo>
                    <a:pt x="570390" y="285545"/>
                  </a:lnTo>
                  <a:lnTo>
                    <a:pt x="584571" y="293110"/>
                  </a:lnTo>
                  <a:lnTo>
                    <a:pt x="594458" y="300033"/>
                  </a:lnTo>
                  <a:lnTo>
                    <a:pt x="714360" y="300033"/>
                  </a:lnTo>
                  <a:lnTo>
                    <a:pt x="717836" y="302837"/>
                  </a:lnTo>
                  <a:lnTo>
                    <a:pt x="718770" y="303771"/>
                  </a:lnTo>
                  <a:lnTo>
                    <a:pt x="719705" y="305641"/>
                  </a:lnTo>
                  <a:lnTo>
                    <a:pt x="719705" y="307510"/>
                  </a:lnTo>
                  <a:lnTo>
                    <a:pt x="511271" y="307510"/>
                  </a:lnTo>
                  <a:lnTo>
                    <a:pt x="500960" y="308138"/>
                  </a:lnTo>
                  <a:lnTo>
                    <a:pt x="492577" y="309730"/>
                  </a:lnTo>
                  <a:lnTo>
                    <a:pt x="486297" y="311848"/>
                  </a:lnTo>
                  <a:lnTo>
                    <a:pt x="482296" y="314053"/>
                  </a:lnTo>
                  <a:lnTo>
                    <a:pt x="481361" y="314988"/>
                  </a:lnTo>
                  <a:lnTo>
                    <a:pt x="479492" y="314988"/>
                  </a:lnTo>
                  <a:lnTo>
                    <a:pt x="478557" y="315922"/>
                  </a:lnTo>
                  <a:lnTo>
                    <a:pt x="477622" y="315922"/>
                  </a:lnTo>
                  <a:lnTo>
                    <a:pt x="474818" y="316857"/>
                  </a:lnTo>
                  <a:close/>
                </a:path>
                <a:path w="737869" h="725804">
                  <a:moveTo>
                    <a:pt x="714360" y="300033"/>
                  </a:moveTo>
                  <a:lnTo>
                    <a:pt x="594458" y="300033"/>
                  </a:lnTo>
                  <a:lnTo>
                    <a:pt x="604126" y="293110"/>
                  </a:lnTo>
                  <a:lnTo>
                    <a:pt x="618526" y="285311"/>
                  </a:lnTo>
                  <a:lnTo>
                    <a:pt x="637046" y="279178"/>
                  </a:lnTo>
                  <a:lnTo>
                    <a:pt x="637899" y="279178"/>
                  </a:lnTo>
                  <a:lnTo>
                    <a:pt x="658016" y="277600"/>
                  </a:lnTo>
                  <a:lnTo>
                    <a:pt x="674329" y="279178"/>
                  </a:lnTo>
                  <a:lnTo>
                    <a:pt x="689678" y="283909"/>
                  </a:lnTo>
                  <a:lnTo>
                    <a:pt x="704151" y="291796"/>
                  </a:lnTo>
                  <a:lnTo>
                    <a:pt x="714360" y="300033"/>
                  </a:lnTo>
                  <a:close/>
                </a:path>
                <a:path w="737869" h="725804">
                  <a:moveTo>
                    <a:pt x="596327" y="343028"/>
                  </a:moveTo>
                  <a:lnTo>
                    <a:pt x="591654" y="343028"/>
                  </a:lnTo>
                  <a:lnTo>
                    <a:pt x="589784" y="342093"/>
                  </a:lnTo>
                  <a:lnTo>
                    <a:pt x="586980" y="339289"/>
                  </a:lnTo>
                  <a:lnTo>
                    <a:pt x="564767" y="322494"/>
                  </a:lnTo>
                  <a:lnTo>
                    <a:pt x="543868" y="312885"/>
                  </a:lnTo>
                  <a:lnTo>
                    <a:pt x="525598" y="308532"/>
                  </a:lnTo>
                  <a:lnTo>
                    <a:pt x="511271" y="307510"/>
                  </a:lnTo>
                  <a:lnTo>
                    <a:pt x="677644" y="307510"/>
                  </a:lnTo>
                  <a:lnTo>
                    <a:pt x="624148" y="322889"/>
                  </a:lnTo>
                  <a:lnTo>
                    <a:pt x="599131" y="342093"/>
                  </a:lnTo>
                  <a:lnTo>
                    <a:pt x="596327" y="343028"/>
                  </a:lnTo>
                  <a:close/>
                </a:path>
                <a:path w="737869" h="725804">
                  <a:moveTo>
                    <a:pt x="713162" y="317792"/>
                  </a:moveTo>
                  <a:lnTo>
                    <a:pt x="711293" y="316857"/>
                  </a:lnTo>
                  <a:lnTo>
                    <a:pt x="710358" y="316857"/>
                  </a:lnTo>
                  <a:lnTo>
                    <a:pt x="708489" y="315922"/>
                  </a:lnTo>
                  <a:lnTo>
                    <a:pt x="677644" y="307510"/>
                  </a:lnTo>
                  <a:lnTo>
                    <a:pt x="719705" y="307510"/>
                  </a:lnTo>
                  <a:lnTo>
                    <a:pt x="719705" y="314053"/>
                  </a:lnTo>
                  <a:lnTo>
                    <a:pt x="717836" y="315922"/>
                  </a:lnTo>
                  <a:lnTo>
                    <a:pt x="715032" y="316857"/>
                  </a:lnTo>
                  <a:lnTo>
                    <a:pt x="713162" y="317792"/>
                  </a:lnTo>
                  <a:close/>
                </a:path>
                <a:path w="737869" h="725804">
                  <a:moveTo>
                    <a:pt x="555201" y="23367"/>
                  </a:moveTo>
                  <a:lnTo>
                    <a:pt x="549593" y="23367"/>
                  </a:lnTo>
                  <a:lnTo>
                    <a:pt x="547724" y="22432"/>
                  </a:lnTo>
                  <a:lnTo>
                    <a:pt x="544920" y="16824"/>
                  </a:lnTo>
                  <a:lnTo>
                    <a:pt x="545854" y="14954"/>
                  </a:lnTo>
                  <a:lnTo>
                    <a:pt x="546789" y="12150"/>
                  </a:lnTo>
                  <a:lnTo>
                    <a:pt x="546789" y="10281"/>
                  </a:lnTo>
                  <a:lnTo>
                    <a:pt x="547724" y="9346"/>
                  </a:lnTo>
                  <a:lnTo>
                    <a:pt x="578568" y="0"/>
                  </a:lnTo>
                  <a:lnTo>
                    <a:pt x="596429" y="3066"/>
                  </a:lnTo>
                  <a:lnTo>
                    <a:pt x="610698" y="10515"/>
                  </a:lnTo>
                  <a:lnTo>
                    <a:pt x="621286" y="19715"/>
                  </a:lnTo>
                  <a:lnTo>
                    <a:pt x="622746" y="21497"/>
                  </a:lnTo>
                  <a:lnTo>
                    <a:pt x="558005" y="21497"/>
                  </a:lnTo>
                  <a:lnTo>
                    <a:pt x="557070" y="22432"/>
                  </a:lnTo>
                  <a:lnTo>
                    <a:pt x="556136" y="22432"/>
                  </a:lnTo>
                  <a:lnTo>
                    <a:pt x="555201" y="23367"/>
                  </a:lnTo>
                  <a:close/>
                </a:path>
                <a:path w="737869" h="725804">
                  <a:moveTo>
                    <a:pt x="622498" y="59819"/>
                  </a:moveTo>
                  <a:lnTo>
                    <a:pt x="617825" y="59819"/>
                  </a:lnTo>
                  <a:lnTo>
                    <a:pt x="614086" y="57950"/>
                  </a:lnTo>
                  <a:lnTo>
                    <a:pt x="613151" y="56080"/>
                  </a:lnTo>
                  <a:lnTo>
                    <a:pt x="613151" y="55146"/>
                  </a:lnTo>
                  <a:lnTo>
                    <a:pt x="597087" y="36087"/>
                  </a:lnTo>
                  <a:lnTo>
                    <a:pt x="580671" y="26054"/>
                  </a:lnTo>
                  <a:lnTo>
                    <a:pt x="567410" y="22154"/>
                  </a:lnTo>
                  <a:lnTo>
                    <a:pt x="560809" y="21497"/>
                  </a:lnTo>
                  <a:lnTo>
                    <a:pt x="622746" y="21497"/>
                  </a:lnTo>
                  <a:lnTo>
                    <a:pt x="628106" y="28040"/>
                  </a:lnTo>
                  <a:lnTo>
                    <a:pt x="676074" y="28040"/>
                  </a:lnTo>
                  <a:lnTo>
                    <a:pt x="679397" y="29208"/>
                  </a:lnTo>
                  <a:lnTo>
                    <a:pt x="692264" y="38351"/>
                  </a:lnTo>
                  <a:lnTo>
                    <a:pt x="701645" y="50472"/>
                  </a:lnTo>
                  <a:lnTo>
                    <a:pt x="657081" y="50472"/>
                  </a:lnTo>
                  <a:lnTo>
                    <a:pt x="648684" y="50998"/>
                  </a:lnTo>
                  <a:lnTo>
                    <a:pt x="640374" y="52575"/>
                  </a:lnTo>
                  <a:lnTo>
                    <a:pt x="632420" y="55146"/>
                  </a:lnTo>
                  <a:lnTo>
                    <a:pt x="630365" y="56080"/>
                  </a:lnTo>
                  <a:lnTo>
                    <a:pt x="624368" y="58885"/>
                  </a:lnTo>
                  <a:lnTo>
                    <a:pt x="623433" y="58885"/>
                  </a:lnTo>
                  <a:lnTo>
                    <a:pt x="622498" y="59819"/>
                  </a:lnTo>
                  <a:close/>
                </a:path>
                <a:path w="737869" h="725804">
                  <a:moveTo>
                    <a:pt x="676074" y="28040"/>
                  </a:moveTo>
                  <a:lnTo>
                    <a:pt x="628106" y="28040"/>
                  </a:lnTo>
                  <a:lnTo>
                    <a:pt x="632984" y="26521"/>
                  </a:lnTo>
                  <a:lnTo>
                    <a:pt x="639089" y="25002"/>
                  </a:lnTo>
                  <a:lnTo>
                    <a:pt x="646245" y="23834"/>
                  </a:lnTo>
                  <a:lnTo>
                    <a:pt x="654277" y="23367"/>
                  </a:lnTo>
                  <a:lnTo>
                    <a:pt x="666355" y="24623"/>
                  </a:lnTo>
                  <a:lnTo>
                    <a:pt x="676074" y="28040"/>
                  </a:lnTo>
                  <a:close/>
                </a:path>
                <a:path w="737869" h="725804">
                  <a:moveTo>
                    <a:pt x="700077" y="64493"/>
                  </a:moveTo>
                  <a:lnTo>
                    <a:pt x="695403" y="64493"/>
                  </a:lnTo>
                  <a:lnTo>
                    <a:pt x="694469" y="63558"/>
                  </a:lnTo>
                  <a:lnTo>
                    <a:pt x="693534" y="63558"/>
                  </a:lnTo>
                  <a:lnTo>
                    <a:pt x="657081" y="50472"/>
                  </a:lnTo>
                  <a:lnTo>
                    <a:pt x="701645" y="50472"/>
                  </a:lnTo>
                  <a:lnTo>
                    <a:pt x="703816" y="53276"/>
                  </a:lnTo>
                  <a:lnTo>
                    <a:pt x="704750" y="54211"/>
                  </a:lnTo>
                  <a:lnTo>
                    <a:pt x="704750" y="57950"/>
                  </a:lnTo>
                  <a:lnTo>
                    <a:pt x="703816" y="59819"/>
                  </a:lnTo>
                  <a:lnTo>
                    <a:pt x="703816" y="61689"/>
                  </a:lnTo>
                  <a:lnTo>
                    <a:pt x="702881" y="62623"/>
                  </a:lnTo>
                  <a:lnTo>
                    <a:pt x="701012" y="63558"/>
                  </a:lnTo>
                  <a:lnTo>
                    <a:pt x="700077" y="64493"/>
                  </a:lnTo>
                  <a:close/>
                </a:path>
                <a:path w="737869" h="725804">
                  <a:moveTo>
                    <a:pt x="286012" y="391632"/>
                  </a:moveTo>
                  <a:lnTo>
                    <a:pt x="126182" y="390697"/>
                  </a:lnTo>
                  <a:lnTo>
                    <a:pt x="66128" y="365694"/>
                  </a:lnTo>
                  <a:lnTo>
                    <a:pt x="41126" y="305641"/>
                  </a:lnTo>
                  <a:lnTo>
                    <a:pt x="42674" y="289225"/>
                  </a:lnTo>
                  <a:lnTo>
                    <a:pt x="47201" y="273862"/>
                  </a:lnTo>
                  <a:lnTo>
                    <a:pt x="54532" y="259900"/>
                  </a:lnTo>
                  <a:lnTo>
                    <a:pt x="64493" y="247690"/>
                  </a:lnTo>
                  <a:lnTo>
                    <a:pt x="48895" y="235715"/>
                  </a:lnTo>
                  <a:lnTo>
                    <a:pt x="36452" y="219884"/>
                  </a:lnTo>
                  <a:lnTo>
                    <a:pt x="28215" y="200898"/>
                  </a:lnTo>
                  <a:lnTo>
                    <a:pt x="25236" y="179459"/>
                  </a:lnTo>
                  <a:lnTo>
                    <a:pt x="31472" y="148512"/>
                  </a:lnTo>
                  <a:lnTo>
                    <a:pt x="47305" y="125013"/>
                  </a:lnTo>
                  <a:lnTo>
                    <a:pt x="48573" y="123202"/>
                  </a:lnTo>
                  <a:lnTo>
                    <a:pt x="73737" y="106247"/>
                  </a:lnTo>
                  <a:lnTo>
                    <a:pt x="104684" y="100011"/>
                  </a:lnTo>
                  <a:lnTo>
                    <a:pt x="109357" y="100011"/>
                  </a:lnTo>
                  <a:lnTo>
                    <a:pt x="119697" y="61265"/>
                  </a:lnTo>
                  <a:lnTo>
                    <a:pt x="143006" y="29793"/>
                  </a:lnTo>
                  <a:lnTo>
                    <a:pt x="176129" y="8660"/>
                  </a:lnTo>
                  <a:lnTo>
                    <a:pt x="215911" y="934"/>
                  </a:lnTo>
                  <a:lnTo>
                    <a:pt x="257548" y="9317"/>
                  </a:lnTo>
                  <a:lnTo>
                    <a:pt x="291737" y="32246"/>
                  </a:lnTo>
                  <a:lnTo>
                    <a:pt x="314885" y="66391"/>
                  </a:lnTo>
                  <a:lnTo>
                    <a:pt x="323400" y="108423"/>
                  </a:lnTo>
                  <a:lnTo>
                    <a:pt x="323189" y="112161"/>
                  </a:lnTo>
                  <a:lnTo>
                    <a:pt x="323080" y="114089"/>
                  </a:lnTo>
                  <a:lnTo>
                    <a:pt x="323031" y="114965"/>
                  </a:lnTo>
                  <a:lnTo>
                    <a:pt x="322925" y="116835"/>
                  </a:lnTo>
                  <a:lnTo>
                    <a:pt x="322820" y="118704"/>
                  </a:lnTo>
                  <a:lnTo>
                    <a:pt x="322699" y="120851"/>
                  </a:lnTo>
                  <a:lnTo>
                    <a:pt x="320596" y="132841"/>
                  </a:lnTo>
                  <a:lnTo>
                    <a:pt x="317202" y="143941"/>
                  </a:lnTo>
                  <a:lnTo>
                    <a:pt x="317091" y="144306"/>
                  </a:lnTo>
                  <a:lnTo>
                    <a:pt x="312184" y="155157"/>
                  </a:lnTo>
                  <a:lnTo>
                    <a:pt x="349264" y="170521"/>
                  </a:lnTo>
                  <a:lnTo>
                    <a:pt x="378896" y="196750"/>
                  </a:lnTo>
                  <a:lnTo>
                    <a:pt x="398539" y="231392"/>
                  </a:lnTo>
                  <a:lnTo>
                    <a:pt x="405652" y="271992"/>
                  </a:lnTo>
                  <a:lnTo>
                    <a:pt x="396290" y="318683"/>
                  </a:lnTo>
                  <a:lnTo>
                    <a:pt x="370718" y="356698"/>
                  </a:lnTo>
                  <a:lnTo>
                    <a:pt x="332703" y="382270"/>
                  </a:lnTo>
                  <a:lnTo>
                    <a:pt x="286012" y="391632"/>
                  </a:lnTo>
                  <a:close/>
                </a:path>
                <a:path w="737869" h="725804">
                  <a:moveTo>
                    <a:pt x="601935" y="108423"/>
                  </a:moveTo>
                  <a:lnTo>
                    <a:pt x="499120" y="108423"/>
                  </a:lnTo>
                  <a:lnTo>
                    <a:pt x="507591" y="101763"/>
                  </a:lnTo>
                  <a:lnTo>
                    <a:pt x="519917" y="94402"/>
                  </a:lnTo>
                  <a:lnTo>
                    <a:pt x="535397" y="88444"/>
                  </a:lnTo>
                  <a:lnTo>
                    <a:pt x="553332" y="85990"/>
                  </a:lnTo>
                  <a:lnTo>
                    <a:pt x="565629" y="87202"/>
                  </a:lnTo>
                  <a:lnTo>
                    <a:pt x="577400" y="90781"/>
                  </a:lnTo>
                  <a:lnTo>
                    <a:pt x="588820" y="96637"/>
                  </a:lnTo>
                  <a:lnTo>
                    <a:pt x="600066" y="104684"/>
                  </a:lnTo>
                  <a:lnTo>
                    <a:pt x="601001" y="106553"/>
                  </a:lnTo>
                  <a:lnTo>
                    <a:pt x="601935" y="107488"/>
                  </a:lnTo>
                  <a:lnTo>
                    <a:pt x="601935" y="108423"/>
                  </a:lnTo>
                  <a:close/>
                </a:path>
                <a:path w="737869" h="725804">
                  <a:moveTo>
                    <a:pt x="403782" y="130855"/>
                  </a:moveTo>
                  <a:lnTo>
                    <a:pt x="400044" y="130855"/>
                  </a:lnTo>
                  <a:lnTo>
                    <a:pt x="396305" y="128986"/>
                  </a:lnTo>
                  <a:lnTo>
                    <a:pt x="395370" y="127116"/>
                  </a:lnTo>
                  <a:lnTo>
                    <a:pt x="395370" y="117770"/>
                  </a:lnTo>
                  <a:lnTo>
                    <a:pt x="399109" y="116835"/>
                  </a:lnTo>
                  <a:lnTo>
                    <a:pt x="410449" y="106553"/>
                  </a:lnTo>
                  <a:lnTo>
                    <a:pt x="410833" y="106247"/>
                  </a:lnTo>
                  <a:lnTo>
                    <a:pt x="423060" y="98725"/>
                  </a:lnTo>
                  <a:lnTo>
                    <a:pt x="436307" y="94096"/>
                  </a:lnTo>
                  <a:lnTo>
                    <a:pt x="450517" y="92533"/>
                  </a:lnTo>
                  <a:lnTo>
                    <a:pt x="466523" y="94227"/>
                  </a:lnTo>
                  <a:lnTo>
                    <a:pt x="480426" y="98375"/>
                  </a:lnTo>
                  <a:lnTo>
                    <a:pt x="491526" y="103574"/>
                  </a:lnTo>
                  <a:lnTo>
                    <a:pt x="499120" y="108423"/>
                  </a:lnTo>
                  <a:lnTo>
                    <a:pt x="601935" y="108423"/>
                  </a:lnTo>
                  <a:lnTo>
                    <a:pt x="601935" y="112161"/>
                  </a:lnTo>
                  <a:lnTo>
                    <a:pt x="602247" y="113096"/>
                  </a:lnTo>
                  <a:lnTo>
                    <a:pt x="571091" y="113096"/>
                  </a:lnTo>
                  <a:lnTo>
                    <a:pt x="558516" y="114089"/>
                  </a:lnTo>
                  <a:lnTo>
                    <a:pt x="542700" y="118237"/>
                  </a:lnTo>
                  <a:lnTo>
                    <a:pt x="534457" y="122443"/>
                  </a:lnTo>
                  <a:lnTo>
                    <a:pt x="434627" y="122443"/>
                  </a:lnTo>
                  <a:lnTo>
                    <a:pt x="405652" y="129920"/>
                  </a:lnTo>
                  <a:lnTo>
                    <a:pt x="404717" y="129920"/>
                  </a:lnTo>
                  <a:lnTo>
                    <a:pt x="403782" y="130855"/>
                  </a:lnTo>
                  <a:close/>
                </a:path>
                <a:path w="737869" h="725804">
                  <a:moveTo>
                    <a:pt x="598196" y="118704"/>
                  </a:moveTo>
                  <a:lnTo>
                    <a:pt x="591654" y="118704"/>
                  </a:lnTo>
                  <a:lnTo>
                    <a:pt x="587915" y="114965"/>
                  </a:lnTo>
                  <a:lnTo>
                    <a:pt x="580437" y="113096"/>
                  </a:lnTo>
                  <a:lnTo>
                    <a:pt x="602247" y="113096"/>
                  </a:lnTo>
                  <a:lnTo>
                    <a:pt x="602870" y="114965"/>
                  </a:lnTo>
                  <a:lnTo>
                    <a:pt x="601001" y="117770"/>
                  </a:lnTo>
                  <a:lnTo>
                    <a:pt x="598196" y="118704"/>
                  </a:lnTo>
                  <a:close/>
                </a:path>
                <a:path w="737869" h="725804">
                  <a:moveTo>
                    <a:pt x="501924" y="146745"/>
                  </a:moveTo>
                  <a:lnTo>
                    <a:pt x="497251" y="146745"/>
                  </a:lnTo>
                  <a:lnTo>
                    <a:pt x="493512" y="144875"/>
                  </a:lnTo>
                  <a:lnTo>
                    <a:pt x="492577" y="143941"/>
                  </a:lnTo>
                  <a:lnTo>
                    <a:pt x="476030" y="133090"/>
                  </a:lnTo>
                  <a:lnTo>
                    <a:pt x="460448" y="126532"/>
                  </a:lnTo>
                  <a:lnTo>
                    <a:pt x="445998" y="123202"/>
                  </a:lnTo>
                  <a:lnTo>
                    <a:pt x="445040" y="123202"/>
                  </a:lnTo>
                  <a:lnTo>
                    <a:pt x="434627" y="122443"/>
                  </a:lnTo>
                  <a:lnTo>
                    <a:pt x="534457" y="122443"/>
                  </a:lnTo>
                  <a:lnTo>
                    <a:pt x="525299" y="127116"/>
                  </a:lnTo>
                  <a:lnTo>
                    <a:pt x="525160" y="127116"/>
                  </a:lnTo>
                  <a:lnTo>
                    <a:pt x="506597" y="143006"/>
                  </a:lnTo>
                  <a:lnTo>
                    <a:pt x="505663" y="143941"/>
                  </a:lnTo>
                  <a:lnTo>
                    <a:pt x="504728" y="145810"/>
                  </a:lnTo>
                  <a:lnTo>
                    <a:pt x="501924" y="1467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405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97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61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97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405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61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97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2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90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11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71"/>
                  </a:moveTo>
                  <a:lnTo>
                    <a:pt x="1662188" y="773988"/>
                  </a:lnTo>
                  <a:lnTo>
                    <a:pt x="1658010" y="725855"/>
                  </a:lnTo>
                  <a:lnTo>
                    <a:pt x="1651127" y="678548"/>
                  </a:lnTo>
                  <a:lnTo>
                    <a:pt x="1641640" y="632142"/>
                  </a:lnTo>
                  <a:lnTo>
                    <a:pt x="1629600" y="586701"/>
                  </a:lnTo>
                  <a:lnTo>
                    <a:pt x="1615109" y="542328"/>
                  </a:lnTo>
                  <a:lnTo>
                    <a:pt x="1598244" y="499084"/>
                  </a:lnTo>
                  <a:lnTo>
                    <a:pt x="1579067" y="457060"/>
                  </a:lnTo>
                  <a:lnTo>
                    <a:pt x="1557655" y="416318"/>
                  </a:lnTo>
                  <a:lnTo>
                    <a:pt x="1534109" y="376936"/>
                  </a:lnTo>
                  <a:lnTo>
                    <a:pt x="1508480" y="339013"/>
                  </a:lnTo>
                  <a:lnTo>
                    <a:pt x="1480870" y="302615"/>
                  </a:lnTo>
                  <a:lnTo>
                    <a:pt x="1451343" y="267804"/>
                  </a:lnTo>
                  <a:lnTo>
                    <a:pt x="1419974" y="234683"/>
                  </a:lnTo>
                  <a:lnTo>
                    <a:pt x="1386852" y="203327"/>
                  </a:lnTo>
                  <a:lnTo>
                    <a:pt x="1352054" y="173799"/>
                  </a:lnTo>
                  <a:lnTo>
                    <a:pt x="1315656" y="146177"/>
                  </a:lnTo>
                  <a:lnTo>
                    <a:pt x="1277721" y="120561"/>
                  </a:lnTo>
                  <a:lnTo>
                    <a:pt x="1238351" y="97002"/>
                  </a:lnTo>
                  <a:lnTo>
                    <a:pt x="1197610" y="75603"/>
                  </a:lnTo>
                  <a:lnTo>
                    <a:pt x="1155573" y="56426"/>
                  </a:lnTo>
                  <a:lnTo>
                    <a:pt x="1112329" y="39547"/>
                  </a:lnTo>
                  <a:lnTo>
                    <a:pt x="1067955" y="25057"/>
                  </a:lnTo>
                  <a:lnTo>
                    <a:pt x="1022527" y="13030"/>
                  </a:lnTo>
                  <a:lnTo>
                    <a:pt x="976122" y="3530"/>
                  </a:lnTo>
                  <a:lnTo>
                    <a:pt x="951776" y="0"/>
                  </a:lnTo>
                  <a:lnTo>
                    <a:pt x="831799" y="0"/>
                  </a:lnTo>
                  <a:lnTo>
                    <a:pt x="831799" y="822871"/>
                  </a:lnTo>
                  <a:lnTo>
                    <a:pt x="0" y="822871"/>
                  </a:lnTo>
                  <a:lnTo>
                    <a:pt x="1422" y="871740"/>
                  </a:lnTo>
                  <a:lnTo>
                    <a:pt x="5600" y="919873"/>
                  </a:lnTo>
                  <a:lnTo>
                    <a:pt x="12484" y="967181"/>
                  </a:lnTo>
                  <a:lnTo>
                    <a:pt x="21971" y="1013587"/>
                  </a:lnTo>
                  <a:lnTo>
                    <a:pt x="34010" y="1059014"/>
                  </a:lnTo>
                  <a:lnTo>
                    <a:pt x="48501" y="1103388"/>
                  </a:lnTo>
                  <a:lnTo>
                    <a:pt x="65366" y="1146632"/>
                  </a:lnTo>
                  <a:lnTo>
                    <a:pt x="84556" y="1188669"/>
                  </a:lnTo>
                  <a:lnTo>
                    <a:pt x="105956" y="1229410"/>
                  </a:lnTo>
                  <a:lnTo>
                    <a:pt x="129501" y="1268780"/>
                  </a:lnTo>
                  <a:lnTo>
                    <a:pt x="155130" y="1306703"/>
                  </a:lnTo>
                  <a:lnTo>
                    <a:pt x="182740" y="1343101"/>
                  </a:lnTo>
                  <a:lnTo>
                    <a:pt x="212267" y="1377911"/>
                  </a:lnTo>
                  <a:lnTo>
                    <a:pt x="243636" y="1411033"/>
                  </a:lnTo>
                  <a:lnTo>
                    <a:pt x="276758" y="1442389"/>
                  </a:lnTo>
                  <a:lnTo>
                    <a:pt x="311556" y="1471917"/>
                  </a:lnTo>
                  <a:lnTo>
                    <a:pt x="347954" y="1499539"/>
                  </a:lnTo>
                  <a:lnTo>
                    <a:pt x="385889" y="1525155"/>
                  </a:lnTo>
                  <a:lnTo>
                    <a:pt x="425259" y="1548714"/>
                  </a:lnTo>
                  <a:lnTo>
                    <a:pt x="466001" y="1570113"/>
                  </a:lnTo>
                  <a:lnTo>
                    <a:pt x="508025" y="1589290"/>
                  </a:lnTo>
                  <a:lnTo>
                    <a:pt x="551268" y="1606169"/>
                  </a:lnTo>
                  <a:lnTo>
                    <a:pt x="595642" y="1620659"/>
                  </a:lnTo>
                  <a:lnTo>
                    <a:pt x="641083" y="1632686"/>
                  </a:lnTo>
                  <a:lnTo>
                    <a:pt x="687489" y="1642186"/>
                  </a:lnTo>
                  <a:lnTo>
                    <a:pt x="734796" y="1649056"/>
                  </a:lnTo>
                  <a:lnTo>
                    <a:pt x="782929" y="1653247"/>
                  </a:lnTo>
                  <a:lnTo>
                    <a:pt x="831799" y="1654657"/>
                  </a:lnTo>
                  <a:lnTo>
                    <a:pt x="880668" y="1653247"/>
                  </a:lnTo>
                  <a:lnTo>
                    <a:pt x="928801" y="1649056"/>
                  </a:lnTo>
                  <a:lnTo>
                    <a:pt x="976122" y="1642186"/>
                  </a:lnTo>
                  <a:lnTo>
                    <a:pt x="1022527" y="1632686"/>
                  </a:lnTo>
                  <a:lnTo>
                    <a:pt x="1067955" y="1620659"/>
                  </a:lnTo>
                  <a:lnTo>
                    <a:pt x="1112329" y="1606169"/>
                  </a:lnTo>
                  <a:lnTo>
                    <a:pt x="1155573" y="1589290"/>
                  </a:lnTo>
                  <a:lnTo>
                    <a:pt x="1197610" y="1570113"/>
                  </a:lnTo>
                  <a:lnTo>
                    <a:pt x="1238351" y="1548714"/>
                  </a:lnTo>
                  <a:lnTo>
                    <a:pt x="1277721" y="1525155"/>
                  </a:lnTo>
                  <a:lnTo>
                    <a:pt x="1315656" y="1499539"/>
                  </a:lnTo>
                  <a:lnTo>
                    <a:pt x="1352054" y="1471917"/>
                  </a:lnTo>
                  <a:lnTo>
                    <a:pt x="1386852" y="1442389"/>
                  </a:lnTo>
                  <a:lnTo>
                    <a:pt x="1419974" y="1411033"/>
                  </a:lnTo>
                  <a:lnTo>
                    <a:pt x="1451343" y="1377911"/>
                  </a:lnTo>
                  <a:lnTo>
                    <a:pt x="1480870" y="1343101"/>
                  </a:lnTo>
                  <a:lnTo>
                    <a:pt x="1508480" y="1306703"/>
                  </a:lnTo>
                  <a:lnTo>
                    <a:pt x="1534109" y="1268780"/>
                  </a:lnTo>
                  <a:lnTo>
                    <a:pt x="1557655" y="1229410"/>
                  </a:lnTo>
                  <a:lnTo>
                    <a:pt x="1579067" y="1188669"/>
                  </a:lnTo>
                  <a:lnTo>
                    <a:pt x="1598244" y="1146632"/>
                  </a:lnTo>
                  <a:lnTo>
                    <a:pt x="1615109" y="1103388"/>
                  </a:lnTo>
                  <a:lnTo>
                    <a:pt x="1629600" y="1059014"/>
                  </a:lnTo>
                  <a:lnTo>
                    <a:pt x="1641640" y="1013587"/>
                  </a:lnTo>
                  <a:lnTo>
                    <a:pt x="1651127" y="967181"/>
                  </a:lnTo>
                  <a:lnTo>
                    <a:pt x="1658010" y="919873"/>
                  </a:lnTo>
                  <a:lnTo>
                    <a:pt x="1662188" y="871740"/>
                  </a:lnTo>
                  <a:lnTo>
                    <a:pt x="1663611" y="822871"/>
                  </a:lnTo>
                  <a:close/>
                </a:path>
                <a:path w="3318509" h="1654810">
                  <a:moveTo>
                    <a:pt x="3318408" y="827341"/>
                  </a:moveTo>
                  <a:lnTo>
                    <a:pt x="2491079" y="0"/>
                  </a:lnTo>
                  <a:lnTo>
                    <a:pt x="1663750" y="827341"/>
                  </a:lnTo>
                  <a:lnTo>
                    <a:pt x="2491079" y="1654670"/>
                  </a:lnTo>
                  <a:lnTo>
                    <a:pt x="3318408" y="827341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598780"/>
          <a:ext cx="16338550" cy="2200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84835">
                <a:tc gridSpan="8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335"/>
                        </a:spcBef>
                        <a:tabLst>
                          <a:tab pos="1357630" algn="l"/>
                          <a:tab pos="4530090" algn="l"/>
                          <a:tab pos="7075170" algn="l"/>
                          <a:tab pos="9230995" algn="l"/>
                          <a:tab pos="10911840" algn="l"/>
                          <a:tab pos="13223240" algn="l"/>
                          <a:tab pos="14901544" algn="l"/>
                        </a:tabLst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19050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8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62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57467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Capacitaçao</a:t>
                      </a:r>
                      <a:r>
                        <a:rPr dirty="0" sz="1200" spc="1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1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 marR="670560">
                        <a:lnSpc>
                          <a:spcPct val="114599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PRES_MÊS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DIVERSIDADE: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"MASCULINIDADE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TÓXICA",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RITA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VON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HUNTY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206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agosto/2023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agosto/2023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18.844,24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63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889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57467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Capacitaçao</a:t>
                      </a:r>
                      <a:r>
                        <a:rPr dirty="0" sz="1200" spc="1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1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38036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EAD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A_IGUALDADE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INCLUSÃO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RACIAL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PODER 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JUDICIÁRIO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T1/2023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435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360435" y="5027040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64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015826" y="4920931"/>
            <a:ext cx="121285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Capacitação</a:t>
            </a:r>
            <a:r>
              <a:rPr dirty="0" sz="1200" spc="15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em </a:t>
            </a:r>
            <a:r>
              <a:rPr dirty="0" sz="1200" spc="-10">
                <a:latin typeface="Tahoma"/>
                <a:cs typeface="Tahoma"/>
              </a:rPr>
              <a:t>Sustentabilidade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03864" y="5052376"/>
            <a:ext cx="2016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0">
                <a:latin typeface="Tahoma"/>
                <a:cs typeface="Tahoma"/>
              </a:rPr>
              <a:t>Promover</a:t>
            </a:r>
            <a:r>
              <a:rPr dirty="0" sz="1200" spc="-15">
                <a:latin typeface="Tahoma"/>
                <a:cs typeface="Tahoma"/>
              </a:rPr>
              <a:t> </a:t>
            </a:r>
            <a:r>
              <a:rPr dirty="0" sz="1200" spc="70">
                <a:latin typeface="Tahoma"/>
                <a:cs typeface="Tahoma"/>
              </a:rPr>
              <a:t>o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"Tour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na</a:t>
            </a:r>
            <a:r>
              <a:rPr dirty="0" sz="1200" spc="-10">
                <a:latin typeface="Tahoma"/>
                <a:cs typeface="Tahoma"/>
              </a:rPr>
              <a:t> Bonja"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872786" y="5052376"/>
            <a:ext cx="10109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Escola</a:t>
            </a:r>
            <a:r>
              <a:rPr dirty="0" sz="1200" spc="10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Judicial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387876" y="5052376"/>
            <a:ext cx="11163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setembro/2023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195945" y="5052376"/>
            <a:ext cx="11163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setembro/2023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162667" y="5052376"/>
            <a:ext cx="7594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Cancelada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192194" y="5052376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997493" y="5511883"/>
          <a:ext cx="16338550" cy="1771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1788160"/>
                <a:gridCol w="4069079"/>
                <a:gridCol w="2218054"/>
                <a:gridCol w="1808479"/>
                <a:gridCol w="1808479"/>
                <a:gridCol w="1808480"/>
                <a:gridCol w="1808480"/>
              </a:tblGrid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65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46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511809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1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279400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Promover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tema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das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associações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cooperativas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reciclagem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âmbito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institucional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8.896,00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66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511809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1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43307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EAD_A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CURSO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OBJETIVOS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DESENVOLVIMENTO SUSTENTÁVEL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abril/2023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67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511809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1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76898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mês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meio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ambientePALESTRA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DEFINIR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julho/2023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julho/2023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Cancelada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1360435" y="7713089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68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015826" y="7606981"/>
            <a:ext cx="121285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Capacitação</a:t>
            </a:r>
            <a:r>
              <a:rPr dirty="0" sz="1200" spc="15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em </a:t>
            </a:r>
            <a:r>
              <a:rPr dirty="0" sz="1200" spc="-10">
                <a:latin typeface="Tahoma"/>
                <a:cs typeface="Tahoma"/>
              </a:rPr>
              <a:t>Sustentabilidade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03864" y="7397431"/>
            <a:ext cx="3799840" cy="863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50">
                <a:latin typeface="Tahoma"/>
                <a:cs typeface="Tahoma"/>
              </a:rPr>
              <a:t>Promover</a:t>
            </a:r>
            <a:r>
              <a:rPr dirty="0" sz="1200">
                <a:latin typeface="Tahoma"/>
                <a:cs typeface="Tahoma"/>
              </a:rPr>
              <a:t> </a:t>
            </a:r>
            <a:r>
              <a:rPr dirty="0" sz="1200" spc="30">
                <a:latin typeface="Tahoma"/>
                <a:cs typeface="Tahoma"/>
              </a:rPr>
              <a:t>os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30">
                <a:latin typeface="Tahoma"/>
                <a:cs typeface="Tahoma"/>
              </a:rPr>
              <a:t>cursos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30">
                <a:latin typeface="Tahoma"/>
                <a:cs typeface="Tahoma"/>
              </a:rPr>
              <a:t>autoinstrucionais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da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30">
                <a:latin typeface="Tahoma"/>
                <a:cs typeface="Tahoma"/>
              </a:rPr>
              <a:t>temática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25">
                <a:latin typeface="Tahoma"/>
                <a:cs typeface="Tahoma"/>
              </a:rPr>
              <a:t>de </a:t>
            </a:r>
            <a:r>
              <a:rPr dirty="0" sz="1200" spc="20">
                <a:latin typeface="Tahoma"/>
                <a:cs typeface="Tahoma"/>
              </a:rPr>
              <a:t>sustentabilidade:</a:t>
            </a:r>
            <a:r>
              <a:rPr dirty="0" sz="120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Você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sabe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reciclar?;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Plano</a:t>
            </a:r>
            <a:r>
              <a:rPr dirty="0" sz="1200">
                <a:latin typeface="Tahoma"/>
                <a:cs typeface="Tahoma"/>
              </a:rPr>
              <a:t> </a:t>
            </a:r>
            <a:r>
              <a:rPr dirty="0" sz="1200" spc="25">
                <a:latin typeface="Tahoma"/>
                <a:cs typeface="Tahoma"/>
              </a:rPr>
              <a:t>de </a:t>
            </a:r>
            <a:r>
              <a:rPr dirty="0" sz="1200" spc="45">
                <a:latin typeface="Tahoma"/>
                <a:cs typeface="Tahoma"/>
              </a:rPr>
              <a:t>Gerenciamento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Resíduos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Sólidos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do</a:t>
            </a:r>
            <a:r>
              <a:rPr dirty="0" sz="1200" spc="45">
                <a:latin typeface="Tahoma"/>
                <a:cs typeface="Tahoma"/>
              </a:rPr>
              <a:t> </a:t>
            </a:r>
            <a:r>
              <a:rPr dirty="0" sz="1200" spc="-35">
                <a:latin typeface="Tahoma"/>
                <a:cs typeface="Tahoma"/>
              </a:rPr>
              <a:t>TRT4;</a:t>
            </a:r>
            <a:r>
              <a:rPr dirty="0" sz="1200" spc="45">
                <a:latin typeface="Tahoma"/>
                <a:cs typeface="Tahoma"/>
              </a:rPr>
              <a:t> Meio </a:t>
            </a:r>
            <a:r>
              <a:rPr dirty="0" sz="1200" spc="20">
                <a:latin typeface="Tahoma"/>
                <a:cs typeface="Tahoma"/>
              </a:rPr>
              <a:t>Ambiente: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Conscientização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e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Prática.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872786" y="7738426"/>
            <a:ext cx="10109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Escola</a:t>
            </a:r>
            <a:r>
              <a:rPr dirty="0" sz="1200" spc="10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Judicial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504706" y="7738426"/>
            <a:ext cx="882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março/2023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171537" y="7738426"/>
            <a:ext cx="11652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novembro/2023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4178443" y="7738426"/>
            <a:ext cx="7283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Concluída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6192194" y="7738426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360435" y="8541764"/>
            <a:ext cx="2292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ahoma"/>
                <a:cs typeface="Tahoma"/>
              </a:rPr>
              <a:t>69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015826" y="8435656"/>
            <a:ext cx="127952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Sensibilização</a:t>
            </a:r>
            <a:r>
              <a:rPr dirty="0" sz="1200" spc="160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em </a:t>
            </a:r>
            <a:r>
              <a:rPr dirty="0" sz="1200" spc="-10">
                <a:latin typeface="Tahoma"/>
                <a:cs typeface="Tahoma"/>
              </a:rPr>
              <a:t>Sustentabilidade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803864" y="8567101"/>
            <a:ext cx="28505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Lançar</a:t>
            </a:r>
            <a:r>
              <a:rPr dirty="0" sz="1200" spc="8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nova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página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da</a:t>
            </a:r>
            <a:r>
              <a:rPr dirty="0" sz="1200" spc="8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Sustentabilidade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7872786" y="8435656"/>
            <a:ext cx="202311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Divisão</a:t>
            </a:r>
            <a:r>
              <a:rPr dirty="0" sz="1200" spc="50">
                <a:latin typeface="Tahoma"/>
                <a:cs typeface="Tahoma"/>
              </a:rPr>
              <a:t> de </a:t>
            </a:r>
            <a:r>
              <a:rPr dirty="0" sz="1200" spc="-10">
                <a:latin typeface="Tahoma"/>
                <a:cs typeface="Tahoma"/>
              </a:rPr>
              <a:t>Sustentabilidade, </a:t>
            </a:r>
            <a:r>
              <a:rPr dirty="0" sz="1200" spc="20">
                <a:latin typeface="Tahoma"/>
                <a:cs typeface="Tahoma"/>
              </a:rPr>
              <a:t>Acessibilidade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Inclusão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0504706" y="8567101"/>
            <a:ext cx="882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março/2023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2171537" y="8567101"/>
            <a:ext cx="11652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novembro/2023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3985859" y="8567101"/>
            <a:ext cx="1113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Em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andamento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6192194" y="8567101"/>
            <a:ext cx="3168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Não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5" name="object 35" descr=""/>
          <p:cNvSpPr/>
          <p:nvPr/>
        </p:nvSpPr>
        <p:spPr>
          <a:xfrm>
            <a:off x="1947563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 descr=""/>
          <p:cNvSpPr/>
          <p:nvPr/>
        </p:nvSpPr>
        <p:spPr>
          <a:xfrm>
            <a:off x="3735601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 descr=""/>
          <p:cNvSpPr/>
          <p:nvPr/>
        </p:nvSpPr>
        <p:spPr>
          <a:xfrm>
            <a:off x="7804522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 descr=""/>
          <p:cNvSpPr/>
          <p:nvPr/>
        </p:nvSpPr>
        <p:spPr>
          <a:xfrm>
            <a:off x="10022254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 descr=""/>
          <p:cNvSpPr/>
          <p:nvPr/>
        </p:nvSpPr>
        <p:spPr>
          <a:xfrm>
            <a:off x="11830325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 descr=""/>
          <p:cNvSpPr/>
          <p:nvPr/>
        </p:nvSpPr>
        <p:spPr>
          <a:xfrm>
            <a:off x="13638395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 descr=""/>
          <p:cNvSpPr/>
          <p:nvPr/>
        </p:nvSpPr>
        <p:spPr>
          <a:xfrm>
            <a:off x="15446466" y="2652528"/>
            <a:ext cx="0" cy="497205"/>
          </a:xfrm>
          <a:custGeom>
            <a:avLst/>
            <a:gdLst/>
            <a:ahLst/>
            <a:cxnLst/>
            <a:rect l="l" t="t" r="r" b="b"/>
            <a:pathLst>
              <a:path w="0" h="497205">
                <a:moveTo>
                  <a:pt x="0" y="0"/>
                </a:moveTo>
                <a:lnTo>
                  <a:pt x="0" y="496660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grpSp>
        <p:nvGrpSpPr>
          <p:cNvPr id="42" name="object 42" descr=""/>
          <p:cNvGrpSpPr/>
          <p:nvPr/>
        </p:nvGrpSpPr>
        <p:grpSpPr>
          <a:xfrm>
            <a:off x="997493" y="4836474"/>
            <a:ext cx="16262350" cy="647700"/>
            <a:chOff x="997493" y="4836474"/>
            <a:chExt cx="16262350" cy="647700"/>
          </a:xfrm>
        </p:grpSpPr>
        <p:sp>
          <p:nvSpPr>
            <p:cNvPr id="43" name="object 43" descr=""/>
            <p:cNvSpPr/>
            <p:nvPr/>
          </p:nvSpPr>
          <p:spPr>
            <a:xfrm>
              <a:off x="997483" y="4836476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28575">
                  <a:moveTo>
                    <a:pt x="2742869" y="0"/>
                  </a:moveTo>
                  <a:lnTo>
                    <a:pt x="2733344" y="0"/>
                  </a:lnTo>
                  <a:lnTo>
                    <a:pt x="2733344" y="9525"/>
                  </a:lnTo>
                  <a:lnTo>
                    <a:pt x="2742869" y="9525"/>
                  </a:lnTo>
                  <a:lnTo>
                    <a:pt x="2742869" y="0"/>
                  </a:lnTo>
                  <a:close/>
                </a:path>
                <a:path w="16262350" h="2857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2857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2857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2857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2857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1002256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997483" y="4855526"/>
              <a:ext cx="955040" cy="609600"/>
            </a:xfrm>
            <a:custGeom>
              <a:avLst/>
              <a:gdLst/>
              <a:ahLst/>
              <a:cxnLst/>
              <a:rect l="l" t="t" r="r" b="b"/>
              <a:pathLst>
                <a:path w="95503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955039" h="60960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1947563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942795" y="4855526"/>
              <a:ext cx="1797685" cy="609600"/>
            </a:xfrm>
            <a:custGeom>
              <a:avLst/>
              <a:gdLst/>
              <a:ahLst/>
              <a:cxnLst/>
              <a:rect l="l" t="t" r="r" b="b"/>
              <a:pathLst>
                <a:path w="179768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797685" h="60960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3735601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3730828" y="4855526"/>
              <a:ext cx="4078604" cy="609600"/>
            </a:xfrm>
            <a:custGeom>
              <a:avLst/>
              <a:gdLst/>
              <a:ahLst/>
              <a:cxnLst/>
              <a:rect l="l" t="t" r="r" b="b"/>
              <a:pathLst>
                <a:path w="40786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4078604" h="60960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7804523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7799755" y="4855526"/>
              <a:ext cx="2227580" cy="609600"/>
            </a:xfrm>
            <a:custGeom>
              <a:avLst/>
              <a:gdLst/>
              <a:ahLst/>
              <a:cxnLst/>
              <a:rect l="l" t="t" r="r" b="b"/>
              <a:pathLst>
                <a:path w="2227579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2227579" h="60960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0022254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10017480" y="4855526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4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4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11830324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11825555" y="4855526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13638395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13633628" y="4855526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15446467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15441701" y="4855526"/>
              <a:ext cx="1818005" cy="609600"/>
            </a:xfrm>
            <a:custGeom>
              <a:avLst/>
              <a:gdLst/>
              <a:ahLst/>
              <a:cxnLst/>
              <a:rect l="l" t="t" r="r" b="b"/>
              <a:pathLst>
                <a:path w="1818005" h="609600">
                  <a:moveTo>
                    <a:pt x="9525" y="600075"/>
                  </a:moveTo>
                  <a:lnTo>
                    <a:pt x="0" y="60007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600075"/>
                  </a:lnTo>
                  <a:close/>
                </a:path>
                <a:path w="1818005" h="60960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17254536" y="4892758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997483" y="5455601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4836" y="19050"/>
                  </a:moveTo>
                  <a:lnTo>
                    <a:pt x="945311" y="19050"/>
                  </a:lnTo>
                  <a:lnTo>
                    <a:pt x="945311" y="28575"/>
                  </a:lnTo>
                  <a:lnTo>
                    <a:pt x="954836" y="28575"/>
                  </a:lnTo>
                  <a:lnTo>
                    <a:pt x="954836" y="19050"/>
                  </a:lnTo>
                  <a:close/>
                </a:path>
                <a:path w="16262350" h="28575">
                  <a:moveTo>
                    <a:pt x="2742869" y="19050"/>
                  </a:moveTo>
                  <a:lnTo>
                    <a:pt x="2733344" y="19050"/>
                  </a:lnTo>
                  <a:lnTo>
                    <a:pt x="2733344" y="28575"/>
                  </a:lnTo>
                  <a:lnTo>
                    <a:pt x="2742869" y="28575"/>
                  </a:lnTo>
                  <a:lnTo>
                    <a:pt x="2742869" y="19050"/>
                  </a:lnTo>
                  <a:close/>
                </a:path>
                <a:path w="16262350" h="28575">
                  <a:moveTo>
                    <a:pt x="6811797" y="19050"/>
                  </a:moveTo>
                  <a:lnTo>
                    <a:pt x="6802272" y="19050"/>
                  </a:lnTo>
                  <a:lnTo>
                    <a:pt x="6802272" y="28575"/>
                  </a:lnTo>
                  <a:lnTo>
                    <a:pt x="6811797" y="28575"/>
                  </a:lnTo>
                  <a:lnTo>
                    <a:pt x="6811797" y="19050"/>
                  </a:lnTo>
                  <a:close/>
                </a:path>
                <a:path w="16262350" h="28575">
                  <a:moveTo>
                    <a:pt x="9029522" y="19050"/>
                  </a:moveTo>
                  <a:lnTo>
                    <a:pt x="9019997" y="19050"/>
                  </a:lnTo>
                  <a:lnTo>
                    <a:pt x="9019997" y="28575"/>
                  </a:lnTo>
                  <a:lnTo>
                    <a:pt x="9029522" y="28575"/>
                  </a:lnTo>
                  <a:lnTo>
                    <a:pt x="9029522" y="19050"/>
                  </a:lnTo>
                  <a:close/>
                </a:path>
                <a:path w="16262350" h="28575">
                  <a:moveTo>
                    <a:pt x="10837596" y="19050"/>
                  </a:moveTo>
                  <a:lnTo>
                    <a:pt x="10828071" y="19050"/>
                  </a:lnTo>
                  <a:lnTo>
                    <a:pt x="10828071" y="28575"/>
                  </a:lnTo>
                  <a:lnTo>
                    <a:pt x="10837596" y="28575"/>
                  </a:lnTo>
                  <a:lnTo>
                    <a:pt x="10837596" y="19050"/>
                  </a:lnTo>
                  <a:close/>
                </a:path>
                <a:path w="16262350" h="28575">
                  <a:moveTo>
                    <a:pt x="12645670" y="19050"/>
                  </a:moveTo>
                  <a:lnTo>
                    <a:pt x="12636145" y="19050"/>
                  </a:lnTo>
                  <a:lnTo>
                    <a:pt x="12636145" y="28575"/>
                  </a:lnTo>
                  <a:lnTo>
                    <a:pt x="12645670" y="28575"/>
                  </a:lnTo>
                  <a:lnTo>
                    <a:pt x="12645670" y="19050"/>
                  </a:lnTo>
                  <a:close/>
                </a:path>
                <a:path w="16262350" h="28575">
                  <a:moveTo>
                    <a:pt x="14453743" y="19050"/>
                  </a:moveTo>
                  <a:lnTo>
                    <a:pt x="14444218" y="19050"/>
                  </a:lnTo>
                  <a:lnTo>
                    <a:pt x="14444218" y="28575"/>
                  </a:lnTo>
                  <a:lnTo>
                    <a:pt x="14453743" y="28575"/>
                  </a:lnTo>
                  <a:lnTo>
                    <a:pt x="14453743" y="19050"/>
                  </a:lnTo>
                  <a:close/>
                </a:path>
                <a:path w="16262350" h="28575">
                  <a:moveTo>
                    <a:pt x="16261804" y="19050"/>
                  </a:moveTo>
                  <a:lnTo>
                    <a:pt x="16252279" y="19050"/>
                  </a:lnTo>
                  <a:lnTo>
                    <a:pt x="16252279" y="28575"/>
                  </a:lnTo>
                  <a:lnTo>
                    <a:pt x="16261804" y="28575"/>
                  </a:lnTo>
                  <a:lnTo>
                    <a:pt x="16261804" y="1905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997493" y="4850762"/>
              <a:ext cx="955040" cy="619125"/>
            </a:xfrm>
            <a:custGeom>
              <a:avLst/>
              <a:gdLst/>
              <a:ahLst/>
              <a:cxnLst/>
              <a:rect l="l" t="t" r="r" b="b"/>
              <a:pathLst>
                <a:path w="955039" h="619125">
                  <a:moveTo>
                    <a:pt x="0" y="0"/>
                  </a:moveTo>
                  <a:lnTo>
                    <a:pt x="954832" y="0"/>
                  </a:lnTo>
                </a:path>
                <a:path w="955039" h="619125">
                  <a:moveTo>
                    <a:pt x="0" y="619124"/>
                  </a:moveTo>
                  <a:lnTo>
                    <a:pt x="954832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1952326" y="4850762"/>
              <a:ext cx="5857240" cy="619125"/>
            </a:xfrm>
            <a:custGeom>
              <a:avLst/>
              <a:gdLst/>
              <a:ahLst/>
              <a:cxnLst/>
              <a:rect l="l" t="t" r="r" b="b"/>
              <a:pathLst>
                <a:path w="5857240" h="619125">
                  <a:moveTo>
                    <a:pt x="0" y="0"/>
                  </a:moveTo>
                  <a:lnTo>
                    <a:pt x="1788037" y="0"/>
                  </a:lnTo>
                </a:path>
                <a:path w="5857240" h="619125">
                  <a:moveTo>
                    <a:pt x="0" y="619124"/>
                  </a:moveTo>
                  <a:lnTo>
                    <a:pt x="1788037" y="619124"/>
                  </a:lnTo>
                </a:path>
                <a:path w="5857240" h="619125">
                  <a:moveTo>
                    <a:pt x="1788037" y="0"/>
                  </a:moveTo>
                  <a:lnTo>
                    <a:pt x="5856959" y="0"/>
                  </a:lnTo>
                </a:path>
                <a:path w="5857240" h="619125">
                  <a:moveTo>
                    <a:pt x="1788037" y="619124"/>
                  </a:moveTo>
                  <a:lnTo>
                    <a:pt x="5856959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7809285" y="4850762"/>
              <a:ext cx="9450070" cy="619125"/>
            </a:xfrm>
            <a:custGeom>
              <a:avLst/>
              <a:gdLst/>
              <a:ahLst/>
              <a:cxnLst/>
              <a:rect l="l" t="t" r="r" b="b"/>
              <a:pathLst>
                <a:path w="9450069" h="619125">
                  <a:moveTo>
                    <a:pt x="0" y="0"/>
                  </a:moveTo>
                  <a:lnTo>
                    <a:pt x="2217731" y="0"/>
                  </a:lnTo>
                </a:path>
                <a:path w="9450069" h="619125">
                  <a:moveTo>
                    <a:pt x="0" y="619124"/>
                  </a:moveTo>
                  <a:lnTo>
                    <a:pt x="2217731" y="619124"/>
                  </a:lnTo>
                </a:path>
                <a:path w="9450069" h="619125">
                  <a:moveTo>
                    <a:pt x="2217731" y="0"/>
                  </a:moveTo>
                  <a:lnTo>
                    <a:pt x="4025801" y="0"/>
                  </a:lnTo>
                </a:path>
                <a:path w="9450069" h="619125">
                  <a:moveTo>
                    <a:pt x="2217731" y="619124"/>
                  </a:moveTo>
                  <a:lnTo>
                    <a:pt x="4025801" y="619124"/>
                  </a:lnTo>
                </a:path>
                <a:path w="9450069" h="619125">
                  <a:moveTo>
                    <a:pt x="4025801" y="0"/>
                  </a:moveTo>
                  <a:lnTo>
                    <a:pt x="9450013" y="0"/>
                  </a:lnTo>
                </a:path>
                <a:path w="9450069" h="619125">
                  <a:moveTo>
                    <a:pt x="4025801" y="619124"/>
                  </a:moveTo>
                  <a:lnTo>
                    <a:pt x="9450013" y="6191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5" name="object 65" descr=""/>
          <p:cNvGrpSpPr/>
          <p:nvPr/>
        </p:nvGrpSpPr>
        <p:grpSpPr>
          <a:xfrm>
            <a:off x="997493" y="7312974"/>
            <a:ext cx="16262350" cy="1676400"/>
            <a:chOff x="997493" y="7312974"/>
            <a:chExt cx="16262350" cy="1676400"/>
          </a:xfrm>
        </p:grpSpPr>
        <p:sp>
          <p:nvSpPr>
            <p:cNvPr id="66" name="object 66" descr=""/>
            <p:cNvSpPr/>
            <p:nvPr/>
          </p:nvSpPr>
          <p:spPr>
            <a:xfrm>
              <a:off x="997483" y="7312977"/>
              <a:ext cx="9525" cy="1066800"/>
            </a:xfrm>
            <a:custGeom>
              <a:avLst/>
              <a:gdLst/>
              <a:ahLst/>
              <a:cxnLst/>
              <a:rect l="l" t="t" r="r" b="b"/>
              <a:pathLst>
                <a:path w="9525" h="1066800">
                  <a:moveTo>
                    <a:pt x="9525" y="1057275"/>
                  </a:moveTo>
                  <a:lnTo>
                    <a:pt x="0" y="1057275"/>
                  </a:lnTo>
                  <a:lnTo>
                    <a:pt x="0" y="1066800"/>
                  </a:lnTo>
                  <a:lnTo>
                    <a:pt x="9525" y="1066800"/>
                  </a:lnTo>
                  <a:lnTo>
                    <a:pt x="9525" y="1057275"/>
                  </a:lnTo>
                  <a:close/>
                </a:path>
                <a:path w="9525" h="106680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1002256" y="8407484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997483" y="7312977"/>
              <a:ext cx="955040" cy="1666875"/>
            </a:xfrm>
            <a:custGeom>
              <a:avLst/>
              <a:gdLst/>
              <a:ahLst/>
              <a:cxnLst/>
              <a:rect l="l" t="t" r="r" b="b"/>
              <a:pathLst>
                <a:path w="955039" h="1666875">
                  <a:moveTo>
                    <a:pt x="9525" y="1657350"/>
                  </a:moveTo>
                  <a:lnTo>
                    <a:pt x="0" y="1657350"/>
                  </a:lnTo>
                  <a:lnTo>
                    <a:pt x="0" y="1666875"/>
                  </a:lnTo>
                  <a:lnTo>
                    <a:pt x="9525" y="1666875"/>
                  </a:lnTo>
                  <a:lnTo>
                    <a:pt x="9525" y="1657350"/>
                  </a:lnTo>
                  <a:close/>
                </a:path>
                <a:path w="955039" h="1666875">
                  <a:moveTo>
                    <a:pt x="954836" y="1057275"/>
                  </a:moveTo>
                  <a:lnTo>
                    <a:pt x="945311" y="1057275"/>
                  </a:lnTo>
                  <a:lnTo>
                    <a:pt x="945311" y="1066800"/>
                  </a:lnTo>
                  <a:lnTo>
                    <a:pt x="954836" y="1066800"/>
                  </a:lnTo>
                  <a:lnTo>
                    <a:pt x="954836" y="1057275"/>
                  </a:lnTo>
                  <a:close/>
                </a:path>
                <a:path w="955039" h="166687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1947563" y="8407484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1942795" y="7312977"/>
              <a:ext cx="1797685" cy="1666875"/>
            </a:xfrm>
            <a:custGeom>
              <a:avLst/>
              <a:gdLst/>
              <a:ahLst/>
              <a:cxnLst/>
              <a:rect l="l" t="t" r="r" b="b"/>
              <a:pathLst>
                <a:path w="1797685" h="1666875">
                  <a:moveTo>
                    <a:pt x="9525" y="1657350"/>
                  </a:moveTo>
                  <a:lnTo>
                    <a:pt x="0" y="1657350"/>
                  </a:lnTo>
                  <a:lnTo>
                    <a:pt x="0" y="1666875"/>
                  </a:lnTo>
                  <a:lnTo>
                    <a:pt x="9525" y="1666875"/>
                  </a:lnTo>
                  <a:lnTo>
                    <a:pt x="9525" y="1657350"/>
                  </a:lnTo>
                  <a:close/>
                </a:path>
                <a:path w="1797685" h="1666875">
                  <a:moveTo>
                    <a:pt x="1797558" y="1057275"/>
                  </a:moveTo>
                  <a:lnTo>
                    <a:pt x="1788033" y="1057275"/>
                  </a:lnTo>
                  <a:lnTo>
                    <a:pt x="1788033" y="1066800"/>
                  </a:lnTo>
                  <a:lnTo>
                    <a:pt x="1797558" y="1066800"/>
                  </a:lnTo>
                  <a:lnTo>
                    <a:pt x="1797558" y="1057275"/>
                  </a:lnTo>
                  <a:close/>
                </a:path>
                <a:path w="1797685" h="1666875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3735601" y="8407484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3730828" y="7312977"/>
              <a:ext cx="4078604" cy="1666875"/>
            </a:xfrm>
            <a:custGeom>
              <a:avLst/>
              <a:gdLst/>
              <a:ahLst/>
              <a:cxnLst/>
              <a:rect l="l" t="t" r="r" b="b"/>
              <a:pathLst>
                <a:path w="4078604" h="1666875">
                  <a:moveTo>
                    <a:pt x="9525" y="1657350"/>
                  </a:moveTo>
                  <a:lnTo>
                    <a:pt x="0" y="1657350"/>
                  </a:lnTo>
                  <a:lnTo>
                    <a:pt x="0" y="1666875"/>
                  </a:lnTo>
                  <a:lnTo>
                    <a:pt x="9525" y="1666875"/>
                  </a:lnTo>
                  <a:lnTo>
                    <a:pt x="9525" y="1657350"/>
                  </a:lnTo>
                  <a:close/>
                </a:path>
                <a:path w="4078604" h="1666875">
                  <a:moveTo>
                    <a:pt x="4078452" y="1057275"/>
                  </a:moveTo>
                  <a:lnTo>
                    <a:pt x="4068927" y="1057275"/>
                  </a:lnTo>
                  <a:lnTo>
                    <a:pt x="4068927" y="1066800"/>
                  </a:lnTo>
                  <a:lnTo>
                    <a:pt x="4078452" y="1066800"/>
                  </a:lnTo>
                  <a:lnTo>
                    <a:pt x="4078452" y="1057275"/>
                  </a:lnTo>
                  <a:close/>
                </a:path>
                <a:path w="4078604" h="1666875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7804523" y="8407484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7799755" y="7312977"/>
              <a:ext cx="2227580" cy="1666875"/>
            </a:xfrm>
            <a:custGeom>
              <a:avLst/>
              <a:gdLst/>
              <a:ahLst/>
              <a:cxnLst/>
              <a:rect l="l" t="t" r="r" b="b"/>
              <a:pathLst>
                <a:path w="2227579" h="1666875">
                  <a:moveTo>
                    <a:pt x="9525" y="1657350"/>
                  </a:moveTo>
                  <a:lnTo>
                    <a:pt x="0" y="1657350"/>
                  </a:lnTo>
                  <a:lnTo>
                    <a:pt x="0" y="1666875"/>
                  </a:lnTo>
                  <a:lnTo>
                    <a:pt x="9525" y="1666875"/>
                  </a:lnTo>
                  <a:lnTo>
                    <a:pt x="9525" y="1657350"/>
                  </a:lnTo>
                  <a:close/>
                </a:path>
                <a:path w="2227579" h="1666875">
                  <a:moveTo>
                    <a:pt x="2227249" y="1057275"/>
                  </a:moveTo>
                  <a:lnTo>
                    <a:pt x="2217724" y="1057275"/>
                  </a:lnTo>
                  <a:lnTo>
                    <a:pt x="2217724" y="1066800"/>
                  </a:lnTo>
                  <a:lnTo>
                    <a:pt x="2227249" y="1066800"/>
                  </a:lnTo>
                  <a:lnTo>
                    <a:pt x="2227249" y="1057275"/>
                  </a:lnTo>
                  <a:close/>
                </a:path>
                <a:path w="2227579" h="1666875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10022254" y="8407484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10017480" y="7312977"/>
              <a:ext cx="1818005" cy="1666875"/>
            </a:xfrm>
            <a:custGeom>
              <a:avLst/>
              <a:gdLst/>
              <a:ahLst/>
              <a:cxnLst/>
              <a:rect l="l" t="t" r="r" b="b"/>
              <a:pathLst>
                <a:path w="1818004" h="1666875">
                  <a:moveTo>
                    <a:pt x="9525" y="1657350"/>
                  </a:moveTo>
                  <a:lnTo>
                    <a:pt x="0" y="1657350"/>
                  </a:lnTo>
                  <a:lnTo>
                    <a:pt x="0" y="1666875"/>
                  </a:lnTo>
                  <a:lnTo>
                    <a:pt x="9525" y="1666875"/>
                  </a:lnTo>
                  <a:lnTo>
                    <a:pt x="9525" y="1657350"/>
                  </a:lnTo>
                  <a:close/>
                </a:path>
                <a:path w="1818004" h="1666875">
                  <a:moveTo>
                    <a:pt x="1817598" y="1057275"/>
                  </a:moveTo>
                  <a:lnTo>
                    <a:pt x="1808073" y="1057275"/>
                  </a:lnTo>
                  <a:lnTo>
                    <a:pt x="1808073" y="1066800"/>
                  </a:lnTo>
                  <a:lnTo>
                    <a:pt x="1817598" y="1066800"/>
                  </a:lnTo>
                  <a:lnTo>
                    <a:pt x="1817598" y="1057275"/>
                  </a:lnTo>
                  <a:close/>
                </a:path>
                <a:path w="1818004" h="166687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11830324" y="8407484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11825555" y="7312977"/>
              <a:ext cx="1818005" cy="1666875"/>
            </a:xfrm>
            <a:custGeom>
              <a:avLst/>
              <a:gdLst/>
              <a:ahLst/>
              <a:cxnLst/>
              <a:rect l="l" t="t" r="r" b="b"/>
              <a:pathLst>
                <a:path w="1818005" h="1666875">
                  <a:moveTo>
                    <a:pt x="9525" y="1657350"/>
                  </a:moveTo>
                  <a:lnTo>
                    <a:pt x="0" y="1657350"/>
                  </a:lnTo>
                  <a:lnTo>
                    <a:pt x="0" y="1666875"/>
                  </a:lnTo>
                  <a:lnTo>
                    <a:pt x="9525" y="1666875"/>
                  </a:lnTo>
                  <a:lnTo>
                    <a:pt x="9525" y="1657350"/>
                  </a:lnTo>
                  <a:close/>
                </a:path>
                <a:path w="1818005" h="1666875">
                  <a:moveTo>
                    <a:pt x="1817598" y="1057275"/>
                  </a:moveTo>
                  <a:lnTo>
                    <a:pt x="1808073" y="1057275"/>
                  </a:lnTo>
                  <a:lnTo>
                    <a:pt x="1808073" y="1066800"/>
                  </a:lnTo>
                  <a:lnTo>
                    <a:pt x="1817598" y="1066800"/>
                  </a:lnTo>
                  <a:lnTo>
                    <a:pt x="1817598" y="1057275"/>
                  </a:lnTo>
                  <a:close/>
                </a:path>
                <a:path w="1818005" h="166687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13638395" y="8407484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13633628" y="7312977"/>
              <a:ext cx="1818005" cy="1666875"/>
            </a:xfrm>
            <a:custGeom>
              <a:avLst/>
              <a:gdLst/>
              <a:ahLst/>
              <a:cxnLst/>
              <a:rect l="l" t="t" r="r" b="b"/>
              <a:pathLst>
                <a:path w="1818005" h="1666875">
                  <a:moveTo>
                    <a:pt x="9525" y="1657350"/>
                  </a:moveTo>
                  <a:lnTo>
                    <a:pt x="0" y="1657350"/>
                  </a:lnTo>
                  <a:lnTo>
                    <a:pt x="0" y="1666875"/>
                  </a:lnTo>
                  <a:lnTo>
                    <a:pt x="9525" y="1666875"/>
                  </a:lnTo>
                  <a:lnTo>
                    <a:pt x="9525" y="1657350"/>
                  </a:lnTo>
                  <a:close/>
                </a:path>
                <a:path w="1818005" h="1666875">
                  <a:moveTo>
                    <a:pt x="1817598" y="1057275"/>
                  </a:moveTo>
                  <a:lnTo>
                    <a:pt x="1808073" y="1057275"/>
                  </a:lnTo>
                  <a:lnTo>
                    <a:pt x="1808073" y="1066800"/>
                  </a:lnTo>
                  <a:lnTo>
                    <a:pt x="1817598" y="1066800"/>
                  </a:lnTo>
                  <a:lnTo>
                    <a:pt x="1817598" y="1057275"/>
                  </a:lnTo>
                  <a:close/>
                </a:path>
                <a:path w="1818005" h="1666875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15446467" y="8407484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15441701" y="7312977"/>
              <a:ext cx="1818005" cy="1666875"/>
            </a:xfrm>
            <a:custGeom>
              <a:avLst/>
              <a:gdLst/>
              <a:ahLst/>
              <a:cxnLst/>
              <a:rect l="l" t="t" r="r" b="b"/>
              <a:pathLst>
                <a:path w="1818005" h="1666875">
                  <a:moveTo>
                    <a:pt x="9525" y="1657350"/>
                  </a:moveTo>
                  <a:lnTo>
                    <a:pt x="0" y="1657350"/>
                  </a:lnTo>
                  <a:lnTo>
                    <a:pt x="0" y="1666875"/>
                  </a:lnTo>
                  <a:lnTo>
                    <a:pt x="9525" y="1666875"/>
                  </a:lnTo>
                  <a:lnTo>
                    <a:pt x="9525" y="1657350"/>
                  </a:lnTo>
                  <a:close/>
                </a:path>
                <a:path w="1818005" h="1666875">
                  <a:moveTo>
                    <a:pt x="1817585" y="1057275"/>
                  </a:moveTo>
                  <a:lnTo>
                    <a:pt x="1808060" y="1057275"/>
                  </a:lnTo>
                  <a:lnTo>
                    <a:pt x="1808060" y="1066800"/>
                  </a:lnTo>
                  <a:lnTo>
                    <a:pt x="1817585" y="1066800"/>
                  </a:lnTo>
                  <a:lnTo>
                    <a:pt x="1817585" y="1057275"/>
                  </a:lnTo>
                  <a:close/>
                </a:path>
                <a:path w="1818005" h="1666875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17254536" y="8407484"/>
              <a:ext cx="0" cy="535305"/>
            </a:xfrm>
            <a:custGeom>
              <a:avLst/>
              <a:gdLst/>
              <a:ahLst/>
              <a:cxnLst/>
              <a:rect l="l" t="t" r="r" b="b"/>
              <a:pathLst>
                <a:path w="0" h="535304">
                  <a:moveTo>
                    <a:pt x="0" y="0"/>
                  </a:moveTo>
                  <a:lnTo>
                    <a:pt x="0" y="53513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997483" y="7332027"/>
              <a:ext cx="16262350" cy="1647825"/>
            </a:xfrm>
            <a:custGeom>
              <a:avLst/>
              <a:gdLst/>
              <a:ahLst/>
              <a:cxnLst/>
              <a:rect l="l" t="t" r="r" b="b"/>
              <a:pathLst>
                <a:path w="16262350" h="16478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1647825">
                  <a:moveTo>
                    <a:pt x="16261804" y="1638300"/>
                  </a:moveTo>
                  <a:lnTo>
                    <a:pt x="16252279" y="1638300"/>
                  </a:lnTo>
                  <a:lnTo>
                    <a:pt x="16252279" y="1647825"/>
                  </a:lnTo>
                  <a:lnTo>
                    <a:pt x="16261804" y="1647825"/>
                  </a:lnTo>
                  <a:lnTo>
                    <a:pt x="16261804" y="163830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1002256" y="7370653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5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997483" y="7332027"/>
              <a:ext cx="955040" cy="1028700"/>
            </a:xfrm>
            <a:custGeom>
              <a:avLst/>
              <a:gdLst/>
              <a:ahLst/>
              <a:cxnLst/>
              <a:rect l="l" t="t" r="r" b="b"/>
              <a:pathLst>
                <a:path w="955039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955039" h="1028700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1947563" y="7370653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5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1942795" y="7332027"/>
              <a:ext cx="1797685" cy="1028700"/>
            </a:xfrm>
            <a:custGeom>
              <a:avLst/>
              <a:gdLst/>
              <a:ahLst/>
              <a:cxnLst/>
              <a:rect l="l" t="t" r="r" b="b"/>
              <a:pathLst>
                <a:path w="1797685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1797685" h="1028700">
                  <a:moveTo>
                    <a:pt x="1797558" y="0"/>
                  </a:moveTo>
                  <a:lnTo>
                    <a:pt x="1788033" y="0"/>
                  </a:lnTo>
                  <a:lnTo>
                    <a:pt x="1788033" y="9525"/>
                  </a:lnTo>
                  <a:lnTo>
                    <a:pt x="1797558" y="9525"/>
                  </a:lnTo>
                  <a:lnTo>
                    <a:pt x="179755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3735601" y="7370653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5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3730828" y="7332027"/>
              <a:ext cx="4078604" cy="1028700"/>
            </a:xfrm>
            <a:custGeom>
              <a:avLst/>
              <a:gdLst/>
              <a:ahLst/>
              <a:cxnLst/>
              <a:rect l="l" t="t" r="r" b="b"/>
              <a:pathLst>
                <a:path w="4078604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4078604" h="1028700">
                  <a:moveTo>
                    <a:pt x="4078452" y="0"/>
                  </a:moveTo>
                  <a:lnTo>
                    <a:pt x="4068927" y="0"/>
                  </a:lnTo>
                  <a:lnTo>
                    <a:pt x="4068927" y="9525"/>
                  </a:lnTo>
                  <a:lnTo>
                    <a:pt x="4078452" y="9525"/>
                  </a:lnTo>
                  <a:lnTo>
                    <a:pt x="407845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7804523" y="7370653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5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7799755" y="7332027"/>
              <a:ext cx="2227580" cy="1028700"/>
            </a:xfrm>
            <a:custGeom>
              <a:avLst/>
              <a:gdLst/>
              <a:ahLst/>
              <a:cxnLst/>
              <a:rect l="l" t="t" r="r" b="b"/>
              <a:pathLst>
                <a:path w="2227579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2227579" h="1028700">
                  <a:moveTo>
                    <a:pt x="2227249" y="0"/>
                  </a:moveTo>
                  <a:lnTo>
                    <a:pt x="2217724" y="0"/>
                  </a:lnTo>
                  <a:lnTo>
                    <a:pt x="2217724" y="9525"/>
                  </a:lnTo>
                  <a:lnTo>
                    <a:pt x="2227249" y="9525"/>
                  </a:lnTo>
                  <a:lnTo>
                    <a:pt x="222724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10022254" y="7370653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5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10017480" y="7332027"/>
              <a:ext cx="1818005" cy="1028700"/>
            </a:xfrm>
            <a:custGeom>
              <a:avLst/>
              <a:gdLst/>
              <a:ahLst/>
              <a:cxnLst/>
              <a:rect l="l" t="t" r="r" b="b"/>
              <a:pathLst>
                <a:path w="1818004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1818004" h="10287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11830324" y="7370653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5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11825555" y="7332027"/>
              <a:ext cx="1818005" cy="1028700"/>
            </a:xfrm>
            <a:custGeom>
              <a:avLst/>
              <a:gdLst/>
              <a:ahLst/>
              <a:cxnLst/>
              <a:rect l="l" t="t" r="r" b="b"/>
              <a:pathLst>
                <a:path w="1818005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1818005" h="10287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13638395" y="7370653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5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13633628" y="7332027"/>
              <a:ext cx="1818005" cy="1028700"/>
            </a:xfrm>
            <a:custGeom>
              <a:avLst/>
              <a:gdLst/>
              <a:ahLst/>
              <a:cxnLst/>
              <a:rect l="l" t="t" r="r" b="b"/>
              <a:pathLst>
                <a:path w="1818005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1818005" h="1028700">
                  <a:moveTo>
                    <a:pt x="1817598" y="0"/>
                  </a:moveTo>
                  <a:lnTo>
                    <a:pt x="1808073" y="0"/>
                  </a:lnTo>
                  <a:lnTo>
                    <a:pt x="1808073" y="9525"/>
                  </a:lnTo>
                  <a:lnTo>
                    <a:pt x="1817598" y="9525"/>
                  </a:lnTo>
                  <a:lnTo>
                    <a:pt x="181759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15446467" y="7370653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5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15441701" y="7332027"/>
              <a:ext cx="1818005" cy="1028700"/>
            </a:xfrm>
            <a:custGeom>
              <a:avLst/>
              <a:gdLst/>
              <a:ahLst/>
              <a:cxnLst/>
              <a:rect l="l" t="t" r="r" b="b"/>
              <a:pathLst>
                <a:path w="1818005" h="1028700">
                  <a:moveTo>
                    <a:pt x="9525" y="1019175"/>
                  </a:moveTo>
                  <a:lnTo>
                    <a:pt x="0" y="1019175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1019175"/>
                  </a:lnTo>
                  <a:close/>
                </a:path>
                <a:path w="1818005" h="1028700">
                  <a:moveTo>
                    <a:pt x="1817585" y="0"/>
                  </a:moveTo>
                  <a:lnTo>
                    <a:pt x="1808060" y="0"/>
                  </a:lnTo>
                  <a:lnTo>
                    <a:pt x="1808060" y="9525"/>
                  </a:lnTo>
                  <a:lnTo>
                    <a:pt x="1817585" y="9525"/>
                  </a:lnTo>
                  <a:lnTo>
                    <a:pt x="181758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17254536" y="7370653"/>
              <a:ext cx="0" cy="951865"/>
            </a:xfrm>
            <a:custGeom>
              <a:avLst/>
              <a:gdLst/>
              <a:ahLst/>
              <a:cxnLst/>
              <a:rect l="l" t="t" r="r" b="b"/>
              <a:pathLst>
                <a:path w="0" h="951865">
                  <a:moveTo>
                    <a:pt x="0" y="0"/>
                  </a:moveTo>
                  <a:lnTo>
                    <a:pt x="0" y="951441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17249774" y="8351199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997493" y="7327262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997493" y="8365487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997493" y="8984612"/>
              <a:ext cx="955040" cy="0"/>
            </a:xfrm>
            <a:custGeom>
              <a:avLst/>
              <a:gdLst/>
              <a:ahLst/>
              <a:cxnLst/>
              <a:rect l="l" t="t" r="r" b="b"/>
              <a:pathLst>
                <a:path w="955039" h="0">
                  <a:moveTo>
                    <a:pt x="0" y="0"/>
                  </a:moveTo>
                  <a:lnTo>
                    <a:pt x="95483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1952326" y="7327262"/>
              <a:ext cx="1788160" cy="0"/>
            </a:xfrm>
            <a:custGeom>
              <a:avLst/>
              <a:gdLst/>
              <a:ahLst/>
              <a:cxnLst/>
              <a:rect l="l" t="t" r="r" b="b"/>
              <a:pathLst>
                <a:path w="1788160" h="0">
                  <a:moveTo>
                    <a:pt x="0" y="0"/>
                  </a:moveTo>
                  <a:lnTo>
                    <a:pt x="1788037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1952326" y="8365487"/>
              <a:ext cx="1788160" cy="0"/>
            </a:xfrm>
            <a:custGeom>
              <a:avLst/>
              <a:gdLst/>
              <a:ahLst/>
              <a:cxnLst/>
              <a:rect l="l" t="t" r="r" b="b"/>
              <a:pathLst>
                <a:path w="1788160" h="0">
                  <a:moveTo>
                    <a:pt x="0" y="0"/>
                  </a:moveTo>
                  <a:lnTo>
                    <a:pt x="1788037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1952326" y="8984612"/>
              <a:ext cx="1788160" cy="0"/>
            </a:xfrm>
            <a:custGeom>
              <a:avLst/>
              <a:gdLst/>
              <a:ahLst/>
              <a:cxnLst/>
              <a:rect l="l" t="t" r="r" b="b"/>
              <a:pathLst>
                <a:path w="1788160" h="0">
                  <a:moveTo>
                    <a:pt x="0" y="0"/>
                  </a:moveTo>
                  <a:lnTo>
                    <a:pt x="1788037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3740364" y="7327262"/>
              <a:ext cx="4069079" cy="0"/>
            </a:xfrm>
            <a:custGeom>
              <a:avLst/>
              <a:gdLst/>
              <a:ahLst/>
              <a:cxnLst/>
              <a:rect l="l" t="t" r="r" b="b"/>
              <a:pathLst>
                <a:path w="4069079" h="0">
                  <a:moveTo>
                    <a:pt x="0" y="0"/>
                  </a:moveTo>
                  <a:lnTo>
                    <a:pt x="406892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3740364" y="8365487"/>
              <a:ext cx="4069079" cy="0"/>
            </a:xfrm>
            <a:custGeom>
              <a:avLst/>
              <a:gdLst/>
              <a:ahLst/>
              <a:cxnLst/>
              <a:rect l="l" t="t" r="r" b="b"/>
              <a:pathLst>
                <a:path w="4069079" h="0">
                  <a:moveTo>
                    <a:pt x="0" y="0"/>
                  </a:moveTo>
                  <a:lnTo>
                    <a:pt x="406892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3740364" y="8984612"/>
              <a:ext cx="4069079" cy="0"/>
            </a:xfrm>
            <a:custGeom>
              <a:avLst/>
              <a:gdLst/>
              <a:ahLst/>
              <a:cxnLst/>
              <a:rect l="l" t="t" r="r" b="b"/>
              <a:pathLst>
                <a:path w="4069079" h="0">
                  <a:moveTo>
                    <a:pt x="0" y="0"/>
                  </a:moveTo>
                  <a:lnTo>
                    <a:pt x="406892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7809285" y="7327262"/>
              <a:ext cx="2218055" cy="0"/>
            </a:xfrm>
            <a:custGeom>
              <a:avLst/>
              <a:gdLst/>
              <a:ahLst/>
              <a:cxnLst/>
              <a:rect l="l" t="t" r="r" b="b"/>
              <a:pathLst>
                <a:path w="2218054" h="0">
                  <a:moveTo>
                    <a:pt x="0" y="0"/>
                  </a:moveTo>
                  <a:lnTo>
                    <a:pt x="221773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7809285" y="8365487"/>
              <a:ext cx="2218055" cy="0"/>
            </a:xfrm>
            <a:custGeom>
              <a:avLst/>
              <a:gdLst/>
              <a:ahLst/>
              <a:cxnLst/>
              <a:rect l="l" t="t" r="r" b="b"/>
              <a:pathLst>
                <a:path w="2218054" h="0">
                  <a:moveTo>
                    <a:pt x="0" y="0"/>
                  </a:moveTo>
                  <a:lnTo>
                    <a:pt x="221773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7809285" y="8984612"/>
              <a:ext cx="2218055" cy="0"/>
            </a:xfrm>
            <a:custGeom>
              <a:avLst/>
              <a:gdLst/>
              <a:ahLst/>
              <a:cxnLst/>
              <a:rect l="l" t="t" r="r" b="b"/>
              <a:pathLst>
                <a:path w="2218054" h="0">
                  <a:moveTo>
                    <a:pt x="0" y="0"/>
                  </a:moveTo>
                  <a:lnTo>
                    <a:pt x="221773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10027016" y="7327262"/>
              <a:ext cx="1808480" cy="0"/>
            </a:xfrm>
            <a:custGeom>
              <a:avLst/>
              <a:gdLst/>
              <a:ahLst/>
              <a:cxnLst/>
              <a:rect l="l" t="t" r="r" b="b"/>
              <a:pathLst>
                <a:path w="1808479" h="0">
                  <a:moveTo>
                    <a:pt x="0" y="0"/>
                  </a:moveTo>
                  <a:lnTo>
                    <a:pt x="180807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10027016" y="8365487"/>
              <a:ext cx="1808480" cy="0"/>
            </a:xfrm>
            <a:custGeom>
              <a:avLst/>
              <a:gdLst/>
              <a:ahLst/>
              <a:cxnLst/>
              <a:rect l="l" t="t" r="r" b="b"/>
              <a:pathLst>
                <a:path w="1808479" h="0">
                  <a:moveTo>
                    <a:pt x="0" y="0"/>
                  </a:moveTo>
                  <a:lnTo>
                    <a:pt x="180807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10027016" y="8984612"/>
              <a:ext cx="1808480" cy="0"/>
            </a:xfrm>
            <a:custGeom>
              <a:avLst/>
              <a:gdLst/>
              <a:ahLst/>
              <a:cxnLst/>
              <a:rect l="l" t="t" r="r" b="b"/>
              <a:pathLst>
                <a:path w="1808479" h="0">
                  <a:moveTo>
                    <a:pt x="0" y="0"/>
                  </a:moveTo>
                  <a:lnTo>
                    <a:pt x="180807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11835087" y="7327262"/>
              <a:ext cx="5424805" cy="0"/>
            </a:xfrm>
            <a:custGeom>
              <a:avLst/>
              <a:gdLst/>
              <a:ahLst/>
              <a:cxnLst/>
              <a:rect l="l" t="t" r="r" b="b"/>
              <a:pathLst>
                <a:path w="5424805" h="0">
                  <a:moveTo>
                    <a:pt x="0" y="0"/>
                  </a:moveTo>
                  <a:lnTo>
                    <a:pt x="542421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11835087" y="8365487"/>
              <a:ext cx="5424805" cy="0"/>
            </a:xfrm>
            <a:custGeom>
              <a:avLst/>
              <a:gdLst/>
              <a:ahLst/>
              <a:cxnLst/>
              <a:rect l="l" t="t" r="r" b="b"/>
              <a:pathLst>
                <a:path w="5424805" h="0">
                  <a:moveTo>
                    <a:pt x="0" y="0"/>
                  </a:moveTo>
                  <a:lnTo>
                    <a:pt x="542421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11835087" y="8984612"/>
              <a:ext cx="5424805" cy="0"/>
            </a:xfrm>
            <a:custGeom>
              <a:avLst/>
              <a:gdLst/>
              <a:ahLst/>
              <a:cxnLst/>
              <a:rect l="l" t="t" r="r" b="b"/>
              <a:pathLst>
                <a:path w="5424805" h="0">
                  <a:moveTo>
                    <a:pt x="0" y="0"/>
                  </a:moveTo>
                  <a:lnTo>
                    <a:pt x="542421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1" name="object 12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pc="-30"/>
              <a:t>Qualidade</a:t>
            </a:r>
            <a:r>
              <a:rPr dirty="0" spc="-135"/>
              <a:t> </a:t>
            </a:r>
            <a:r>
              <a:rPr dirty="0" spc="-10"/>
              <a:t>de</a:t>
            </a:r>
            <a:r>
              <a:rPr dirty="0" spc="-130"/>
              <a:t> </a:t>
            </a:r>
            <a:r>
              <a:rPr dirty="0"/>
              <a:t>Vida,</a:t>
            </a:r>
            <a:r>
              <a:rPr dirty="0" spc="-130"/>
              <a:t> </a:t>
            </a:r>
            <a:r>
              <a:rPr dirty="0" spc="-45"/>
              <a:t>Capacitação</a:t>
            </a:r>
            <a:r>
              <a:rPr dirty="0" spc="-130"/>
              <a:t> </a:t>
            </a:r>
            <a:r>
              <a:rPr dirty="0" spc="-50"/>
              <a:t>e </a:t>
            </a:r>
            <a:r>
              <a:rPr dirty="0" spc="-10"/>
              <a:t>Sensibilização</a:t>
            </a:r>
          </a:p>
        </p:txBody>
      </p:sp>
      <p:sp>
        <p:nvSpPr>
          <p:cNvPr id="122" name="object 122" descr=""/>
          <p:cNvSpPr txBox="1"/>
          <p:nvPr/>
        </p:nvSpPr>
        <p:spPr>
          <a:xfrm>
            <a:off x="984793" y="1990044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3" name="object 123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45"/>
                </a:lnTo>
                <a:lnTo>
                  <a:pt x="263067" y="239445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03542"/>
          <a:ext cx="16338550" cy="11614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2040255"/>
                <a:gridCol w="3817620"/>
                <a:gridCol w="2218054"/>
                <a:gridCol w="1808479"/>
                <a:gridCol w="1808479"/>
                <a:gridCol w="1808479"/>
                <a:gridCol w="1808480"/>
              </a:tblGrid>
              <a:tr h="584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Nº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53784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INDICADOR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AÇÃO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400" spc="-4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RESPONSÁVEL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INÍCIO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5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MÊS/ANO</a:t>
                      </a:r>
                      <a:r>
                        <a:rPr dirty="0" sz="1400" spc="-7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TÉRMINO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STATUS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695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A6A6A6"/>
                    </a:solidFill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70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69659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Divulgar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Ecopontos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via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email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iniciada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7493" y="3854533"/>
          <a:ext cx="16338550" cy="54832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5515"/>
                <a:gridCol w="2040255"/>
                <a:gridCol w="3817620"/>
                <a:gridCol w="2218054"/>
                <a:gridCol w="1808479"/>
                <a:gridCol w="1808479"/>
                <a:gridCol w="1808479"/>
                <a:gridCol w="1808480"/>
              </a:tblGrid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71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466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696595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443865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 spc="30">
                          <a:latin typeface="Tahoma"/>
                          <a:cs typeface="Tahoma"/>
                        </a:rPr>
                        <a:t>Divulgar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dados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sustentabilidade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mês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do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meio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ambiente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32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4064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7208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72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69659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Publicizar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relatórios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atividades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73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69659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68910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Fixar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faixas, banners e bandeiras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alusivas às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datas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importantes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instituição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74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69659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398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Realizar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exposição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itinerante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cubos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Agenda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2030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266,60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75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69659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514984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Sensibilizar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sobre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coleta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óleo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cozinha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usado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iniciada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76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69659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Divulgar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Ranking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junho/2023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77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69659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Fundo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tela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reciclagem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937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março/2023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61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78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69659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Promover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Semana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Lixo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Zero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80645" marR="131445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Divisão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outubro/2023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outubro/2023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7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dirty="0" sz="1400" spc="-25">
                          <a:latin typeface="Tahoma"/>
                          <a:cs typeface="Tahoma"/>
                        </a:rPr>
                        <a:t>79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B="0" marT="1885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0645" marR="120014">
                        <a:lnSpc>
                          <a:spcPct val="114599"/>
                        </a:lnSpc>
                        <a:spcBef>
                          <a:spcPts val="6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Equidade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25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Fórum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Aberto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Educação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Antirracista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novembro/2023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Concluída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29.676,49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387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1" name="object 11" descr=""/>
          <p:cNvGrpSpPr/>
          <p:nvPr/>
        </p:nvGrpSpPr>
        <p:grpSpPr>
          <a:xfrm>
            <a:off x="997493" y="3798249"/>
            <a:ext cx="16262350" cy="28575"/>
            <a:chOff x="997493" y="3798249"/>
            <a:chExt cx="16262350" cy="28575"/>
          </a:xfrm>
        </p:grpSpPr>
        <p:sp>
          <p:nvSpPr>
            <p:cNvPr id="12" name="object 12" descr=""/>
            <p:cNvSpPr/>
            <p:nvPr/>
          </p:nvSpPr>
          <p:spPr>
            <a:xfrm>
              <a:off x="997483" y="3798251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954836" y="19050"/>
                  </a:moveTo>
                  <a:lnTo>
                    <a:pt x="945311" y="19050"/>
                  </a:lnTo>
                  <a:lnTo>
                    <a:pt x="945311" y="28575"/>
                  </a:lnTo>
                  <a:lnTo>
                    <a:pt x="954836" y="28575"/>
                  </a:lnTo>
                  <a:lnTo>
                    <a:pt x="954836" y="19050"/>
                  </a:lnTo>
                  <a:close/>
                </a:path>
                <a:path w="16262350" h="2857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28575">
                  <a:moveTo>
                    <a:pt x="2994634" y="19050"/>
                  </a:moveTo>
                  <a:lnTo>
                    <a:pt x="2985109" y="19050"/>
                  </a:lnTo>
                  <a:lnTo>
                    <a:pt x="2985109" y="28575"/>
                  </a:lnTo>
                  <a:lnTo>
                    <a:pt x="2994634" y="28575"/>
                  </a:lnTo>
                  <a:lnTo>
                    <a:pt x="2994634" y="19050"/>
                  </a:lnTo>
                  <a:close/>
                </a:path>
                <a:path w="16262350" h="28575">
                  <a:moveTo>
                    <a:pt x="2994634" y="0"/>
                  </a:moveTo>
                  <a:lnTo>
                    <a:pt x="2985109" y="0"/>
                  </a:lnTo>
                  <a:lnTo>
                    <a:pt x="2985109" y="9525"/>
                  </a:lnTo>
                  <a:lnTo>
                    <a:pt x="2994634" y="9525"/>
                  </a:lnTo>
                  <a:lnTo>
                    <a:pt x="2994634" y="0"/>
                  </a:lnTo>
                  <a:close/>
                </a:path>
                <a:path w="16262350" h="28575">
                  <a:moveTo>
                    <a:pt x="6811797" y="19050"/>
                  </a:moveTo>
                  <a:lnTo>
                    <a:pt x="6802272" y="19050"/>
                  </a:lnTo>
                  <a:lnTo>
                    <a:pt x="6802272" y="28575"/>
                  </a:lnTo>
                  <a:lnTo>
                    <a:pt x="6811797" y="28575"/>
                  </a:lnTo>
                  <a:lnTo>
                    <a:pt x="6811797" y="19050"/>
                  </a:lnTo>
                  <a:close/>
                </a:path>
                <a:path w="16262350" h="2857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28575">
                  <a:moveTo>
                    <a:pt x="9029522" y="19050"/>
                  </a:moveTo>
                  <a:lnTo>
                    <a:pt x="9019997" y="19050"/>
                  </a:lnTo>
                  <a:lnTo>
                    <a:pt x="9019997" y="28575"/>
                  </a:lnTo>
                  <a:lnTo>
                    <a:pt x="9029522" y="28575"/>
                  </a:lnTo>
                  <a:lnTo>
                    <a:pt x="9029522" y="19050"/>
                  </a:lnTo>
                  <a:close/>
                </a:path>
                <a:path w="16262350" h="2857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28575">
                  <a:moveTo>
                    <a:pt x="10837596" y="19050"/>
                  </a:moveTo>
                  <a:lnTo>
                    <a:pt x="10828071" y="19050"/>
                  </a:lnTo>
                  <a:lnTo>
                    <a:pt x="10828071" y="28575"/>
                  </a:lnTo>
                  <a:lnTo>
                    <a:pt x="10837596" y="28575"/>
                  </a:lnTo>
                  <a:lnTo>
                    <a:pt x="10837596" y="19050"/>
                  </a:lnTo>
                  <a:close/>
                </a:path>
                <a:path w="16262350" h="2857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28575">
                  <a:moveTo>
                    <a:pt x="12645670" y="19050"/>
                  </a:moveTo>
                  <a:lnTo>
                    <a:pt x="12636145" y="19050"/>
                  </a:lnTo>
                  <a:lnTo>
                    <a:pt x="12636145" y="28575"/>
                  </a:lnTo>
                  <a:lnTo>
                    <a:pt x="12645670" y="28575"/>
                  </a:lnTo>
                  <a:lnTo>
                    <a:pt x="12645670" y="19050"/>
                  </a:lnTo>
                  <a:close/>
                </a:path>
                <a:path w="16262350" h="2857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28575">
                  <a:moveTo>
                    <a:pt x="14453743" y="19050"/>
                  </a:moveTo>
                  <a:lnTo>
                    <a:pt x="14444218" y="19050"/>
                  </a:lnTo>
                  <a:lnTo>
                    <a:pt x="14444218" y="28575"/>
                  </a:lnTo>
                  <a:lnTo>
                    <a:pt x="14453743" y="28575"/>
                  </a:lnTo>
                  <a:lnTo>
                    <a:pt x="14453743" y="19050"/>
                  </a:lnTo>
                  <a:close/>
                </a:path>
                <a:path w="16262350" h="2857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28575">
                  <a:moveTo>
                    <a:pt x="16261804" y="19050"/>
                  </a:moveTo>
                  <a:lnTo>
                    <a:pt x="16252279" y="19050"/>
                  </a:lnTo>
                  <a:lnTo>
                    <a:pt x="16252279" y="28575"/>
                  </a:lnTo>
                  <a:lnTo>
                    <a:pt x="16261804" y="28575"/>
                  </a:lnTo>
                  <a:lnTo>
                    <a:pt x="16261804" y="1905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997493" y="3812536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954832" y="0"/>
                  </a:lnTo>
                </a:path>
                <a:path w="16262350" h="0">
                  <a:moveTo>
                    <a:pt x="954832" y="0"/>
                  </a:moveTo>
                  <a:lnTo>
                    <a:pt x="2994633" y="0"/>
                  </a:lnTo>
                </a:path>
                <a:path w="16262350" h="0">
                  <a:moveTo>
                    <a:pt x="2994633" y="0"/>
                  </a:moveTo>
                  <a:lnTo>
                    <a:pt x="6811792" y="0"/>
                  </a:lnTo>
                </a:path>
                <a:path w="16262350" h="0">
                  <a:moveTo>
                    <a:pt x="6811792" y="0"/>
                  </a:moveTo>
                  <a:lnTo>
                    <a:pt x="9029523" y="0"/>
                  </a:lnTo>
                </a:path>
                <a:path w="16262350" h="0">
                  <a:moveTo>
                    <a:pt x="9029523" y="0"/>
                  </a:moveTo>
                  <a:lnTo>
                    <a:pt x="10837593" y="0"/>
                  </a:lnTo>
                </a:path>
                <a:path w="16262350" h="0">
                  <a:moveTo>
                    <a:pt x="10837593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 descr=""/>
          <p:cNvGrpSpPr/>
          <p:nvPr/>
        </p:nvGrpSpPr>
        <p:grpSpPr>
          <a:xfrm>
            <a:off x="997493" y="9370374"/>
            <a:ext cx="16262350" cy="19050"/>
            <a:chOff x="997493" y="9370374"/>
            <a:chExt cx="16262350" cy="19050"/>
          </a:xfrm>
        </p:grpSpPr>
        <p:sp>
          <p:nvSpPr>
            <p:cNvPr id="15" name="object 15" descr=""/>
            <p:cNvSpPr/>
            <p:nvPr/>
          </p:nvSpPr>
          <p:spPr>
            <a:xfrm>
              <a:off x="997483" y="9370377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954836" y="0"/>
                  </a:moveTo>
                  <a:lnTo>
                    <a:pt x="945311" y="0"/>
                  </a:lnTo>
                  <a:lnTo>
                    <a:pt x="945311" y="9525"/>
                  </a:lnTo>
                  <a:lnTo>
                    <a:pt x="954836" y="9525"/>
                  </a:lnTo>
                  <a:lnTo>
                    <a:pt x="954836" y="0"/>
                  </a:lnTo>
                  <a:close/>
                </a:path>
                <a:path w="16262350" h="9525">
                  <a:moveTo>
                    <a:pt x="2994634" y="0"/>
                  </a:moveTo>
                  <a:lnTo>
                    <a:pt x="2985109" y="0"/>
                  </a:lnTo>
                  <a:lnTo>
                    <a:pt x="2985109" y="9525"/>
                  </a:lnTo>
                  <a:lnTo>
                    <a:pt x="2994634" y="9525"/>
                  </a:lnTo>
                  <a:lnTo>
                    <a:pt x="2994634" y="0"/>
                  </a:lnTo>
                  <a:close/>
                </a:path>
                <a:path w="16262350" h="9525">
                  <a:moveTo>
                    <a:pt x="6811797" y="0"/>
                  </a:moveTo>
                  <a:lnTo>
                    <a:pt x="6802272" y="0"/>
                  </a:lnTo>
                  <a:lnTo>
                    <a:pt x="6802272" y="9525"/>
                  </a:lnTo>
                  <a:lnTo>
                    <a:pt x="6811797" y="9525"/>
                  </a:lnTo>
                  <a:lnTo>
                    <a:pt x="6811797" y="0"/>
                  </a:lnTo>
                  <a:close/>
                </a:path>
                <a:path w="16262350" h="9525">
                  <a:moveTo>
                    <a:pt x="9029522" y="0"/>
                  </a:moveTo>
                  <a:lnTo>
                    <a:pt x="9019997" y="0"/>
                  </a:lnTo>
                  <a:lnTo>
                    <a:pt x="9019997" y="9525"/>
                  </a:lnTo>
                  <a:lnTo>
                    <a:pt x="9029522" y="9525"/>
                  </a:lnTo>
                  <a:lnTo>
                    <a:pt x="9029522" y="0"/>
                  </a:lnTo>
                  <a:close/>
                </a:path>
                <a:path w="16262350" h="9525">
                  <a:moveTo>
                    <a:pt x="10837596" y="0"/>
                  </a:moveTo>
                  <a:lnTo>
                    <a:pt x="10828071" y="0"/>
                  </a:lnTo>
                  <a:lnTo>
                    <a:pt x="10828071" y="9525"/>
                  </a:lnTo>
                  <a:lnTo>
                    <a:pt x="10837596" y="9525"/>
                  </a:lnTo>
                  <a:lnTo>
                    <a:pt x="10837596" y="0"/>
                  </a:lnTo>
                  <a:close/>
                </a:path>
                <a:path w="16262350" h="9525">
                  <a:moveTo>
                    <a:pt x="12645670" y="0"/>
                  </a:moveTo>
                  <a:lnTo>
                    <a:pt x="12636145" y="0"/>
                  </a:lnTo>
                  <a:lnTo>
                    <a:pt x="12636145" y="9525"/>
                  </a:lnTo>
                  <a:lnTo>
                    <a:pt x="12645670" y="9525"/>
                  </a:lnTo>
                  <a:lnTo>
                    <a:pt x="12645670" y="0"/>
                  </a:lnTo>
                  <a:close/>
                </a:path>
                <a:path w="16262350" h="9525">
                  <a:moveTo>
                    <a:pt x="14453743" y="0"/>
                  </a:moveTo>
                  <a:lnTo>
                    <a:pt x="14444218" y="0"/>
                  </a:lnTo>
                  <a:lnTo>
                    <a:pt x="14444218" y="9525"/>
                  </a:lnTo>
                  <a:lnTo>
                    <a:pt x="14453743" y="9525"/>
                  </a:lnTo>
                  <a:lnTo>
                    <a:pt x="14453743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997493" y="9384662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954832" y="0"/>
                  </a:lnTo>
                </a:path>
                <a:path w="16262350" h="0">
                  <a:moveTo>
                    <a:pt x="954832" y="0"/>
                  </a:moveTo>
                  <a:lnTo>
                    <a:pt x="2994633" y="0"/>
                  </a:lnTo>
                </a:path>
                <a:path w="16262350" h="0">
                  <a:moveTo>
                    <a:pt x="2994633" y="0"/>
                  </a:moveTo>
                  <a:lnTo>
                    <a:pt x="6811792" y="0"/>
                  </a:lnTo>
                </a:path>
                <a:path w="16262350" h="0">
                  <a:moveTo>
                    <a:pt x="6811792" y="0"/>
                  </a:moveTo>
                  <a:lnTo>
                    <a:pt x="9029523" y="0"/>
                  </a:lnTo>
                </a:path>
                <a:path w="16262350" h="0">
                  <a:moveTo>
                    <a:pt x="9029523" y="0"/>
                  </a:moveTo>
                  <a:lnTo>
                    <a:pt x="10837593" y="0"/>
                  </a:lnTo>
                </a:path>
                <a:path w="16262350" h="0">
                  <a:moveTo>
                    <a:pt x="10837593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1016000" y="414275"/>
            <a:ext cx="4897755" cy="812165"/>
          </a:xfrm>
          <a:prstGeom prst="rect">
            <a:avLst/>
          </a:prstGeom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z="2600" spc="-30">
                <a:solidFill>
                  <a:srgbClr val="FFFFFF"/>
                </a:solidFill>
                <a:latin typeface="Arial MT"/>
                <a:cs typeface="Arial MT"/>
              </a:rPr>
              <a:t>Qualidade</a:t>
            </a:r>
            <a:r>
              <a:rPr dirty="0" sz="2600" spc="-1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2600" spc="-1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>
                <a:solidFill>
                  <a:srgbClr val="FFFFFF"/>
                </a:solidFill>
                <a:latin typeface="Arial MT"/>
                <a:cs typeface="Arial MT"/>
              </a:rPr>
              <a:t>Vida,</a:t>
            </a:r>
            <a:r>
              <a:rPr dirty="0" sz="2600" spc="-1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45">
                <a:solidFill>
                  <a:srgbClr val="FFFFFF"/>
                </a:solidFill>
                <a:latin typeface="Arial MT"/>
                <a:cs typeface="Arial MT"/>
              </a:rPr>
              <a:t>Capacitação</a:t>
            </a:r>
            <a:r>
              <a:rPr dirty="0" sz="2600" spc="-1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50">
                <a:solidFill>
                  <a:srgbClr val="FFFFFF"/>
                </a:solidFill>
                <a:latin typeface="Arial MT"/>
                <a:cs typeface="Arial MT"/>
              </a:rPr>
              <a:t>e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Sensibilização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84793" y="1990045"/>
            <a:ext cx="490410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75">
                <a:latin typeface="Arial MT"/>
                <a:cs typeface="Arial MT"/>
              </a:rPr>
              <a:t>Análise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135">
                <a:latin typeface="Arial MT"/>
                <a:cs typeface="Arial MT"/>
              </a:rPr>
              <a:t>das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95" b="1">
                <a:latin typeface="Arial"/>
                <a:cs typeface="Arial"/>
              </a:rPr>
              <a:t>ações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3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11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71"/>
                  </a:moveTo>
                  <a:lnTo>
                    <a:pt x="1662188" y="773988"/>
                  </a:lnTo>
                  <a:lnTo>
                    <a:pt x="1658010" y="725855"/>
                  </a:lnTo>
                  <a:lnTo>
                    <a:pt x="1651127" y="678548"/>
                  </a:lnTo>
                  <a:lnTo>
                    <a:pt x="1641640" y="632142"/>
                  </a:lnTo>
                  <a:lnTo>
                    <a:pt x="1629600" y="586701"/>
                  </a:lnTo>
                  <a:lnTo>
                    <a:pt x="1615109" y="542328"/>
                  </a:lnTo>
                  <a:lnTo>
                    <a:pt x="1598244" y="499084"/>
                  </a:lnTo>
                  <a:lnTo>
                    <a:pt x="1579067" y="457060"/>
                  </a:lnTo>
                  <a:lnTo>
                    <a:pt x="1557655" y="416318"/>
                  </a:lnTo>
                  <a:lnTo>
                    <a:pt x="1534109" y="376948"/>
                  </a:lnTo>
                  <a:lnTo>
                    <a:pt x="1508480" y="339013"/>
                  </a:lnTo>
                  <a:lnTo>
                    <a:pt x="1480870" y="302615"/>
                  </a:lnTo>
                  <a:lnTo>
                    <a:pt x="1451343" y="267804"/>
                  </a:lnTo>
                  <a:lnTo>
                    <a:pt x="1419974" y="234683"/>
                  </a:lnTo>
                  <a:lnTo>
                    <a:pt x="1386852" y="203327"/>
                  </a:lnTo>
                  <a:lnTo>
                    <a:pt x="1352054" y="173799"/>
                  </a:lnTo>
                  <a:lnTo>
                    <a:pt x="1315656" y="146189"/>
                  </a:lnTo>
                  <a:lnTo>
                    <a:pt x="1277721" y="120561"/>
                  </a:lnTo>
                  <a:lnTo>
                    <a:pt x="1238351" y="97015"/>
                  </a:lnTo>
                  <a:lnTo>
                    <a:pt x="1197610" y="75603"/>
                  </a:lnTo>
                  <a:lnTo>
                    <a:pt x="1155573" y="56426"/>
                  </a:lnTo>
                  <a:lnTo>
                    <a:pt x="1112329" y="39547"/>
                  </a:lnTo>
                  <a:lnTo>
                    <a:pt x="1067955" y="25057"/>
                  </a:lnTo>
                  <a:lnTo>
                    <a:pt x="1022527" y="13030"/>
                  </a:lnTo>
                  <a:lnTo>
                    <a:pt x="976122" y="3530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71"/>
                  </a:lnTo>
                  <a:lnTo>
                    <a:pt x="0" y="822871"/>
                  </a:lnTo>
                  <a:lnTo>
                    <a:pt x="1422" y="871740"/>
                  </a:lnTo>
                  <a:lnTo>
                    <a:pt x="5600" y="919873"/>
                  </a:lnTo>
                  <a:lnTo>
                    <a:pt x="12484" y="967181"/>
                  </a:lnTo>
                  <a:lnTo>
                    <a:pt x="21971" y="1013587"/>
                  </a:lnTo>
                  <a:lnTo>
                    <a:pt x="34010" y="1059014"/>
                  </a:lnTo>
                  <a:lnTo>
                    <a:pt x="48501" y="1103388"/>
                  </a:lnTo>
                  <a:lnTo>
                    <a:pt x="65366" y="1146632"/>
                  </a:lnTo>
                  <a:lnTo>
                    <a:pt x="84556" y="1188669"/>
                  </a:lnTo>
                  <a:lnTo>
                    <a:pt x="105956" y="1229410"/>
                  </a:lnTo>
                  <a:lnTo>
                    <a:pt x="129501" y="1268780"/>
                  </a:lnTo>
                  <a:lnTo>
                    <a:pt x="155130" y="1306703"/>
                  </a:lnTo>
                  <a:lnTo>
                    <a:pt x="182740" y="1343113"/>
                  </a:lnTo>
                  <a:lnTo>
                    <a:pt x="212267" y="1377911"/>
                  </a:lnTo>
                  <a:lnTo>
                    <a:pt x="243636" y="1411033"/>
                  </a:lnTo>
                  <a:lnTo>
                    <a:pt x="276758" y="1442389"/>
                  </a:lnTo>
                  <a:lnTo>
                    <a:pt x="311556" y="1471930"/>
                  </a:lnTo>
                  <a:lnTo>
                    <a:pt x="347954" y="1499539"/>
                  </a:lnTo>
                  <a:lnTo>
                    <a:pt x="385889" y="1525155"/>
                  </a:lnTo>
                  <a:lnTo>
                    <a:pt x="425259" y="1548714"/>
                  </a:lnTo>
                  <a:lnTo>
                    <a:pt x="466001" y="1570113"/>
                  </a:lnTo>
                  <a:lnTo>
                    <a:pt x="508025" y="1589290"/>
                  </a:lnTo>
                  <a:lnTo>
                    <a:pt x="551268" y="1606169"/>
                  </a:lnTo>
                  <a:lnTo>
                    <a:pt x="595642" y="1620659"/>
                  </a:lnTo>
                  <a:lnTo>
                    <a:pt x="641083" y="1632699"/>
                  </a:lnTo>
                  <a:lnTo>
                    <a:pt x="687489" y="1642186"/>
                  </a:lnTo>
                  <a:lnTo>
                    <a:pt x="734796" y="1649069"/>
                  </a:lnTo>
                  <a:lnTo>
                    <a:pt x="782929" y="1653247"/>
                  </a:lnTo>
                  <a:lnTo>
                    <a:pt x="831799" y="1654657"/>
                  </a:lnTo>
                  <a:lnTo>
                    <a:pt x="880668" y="1653247"/>
                  </a:lnTo>
                  <a:lnTo>
                    <a:pt x="928801" y="1649069"/>
                  </a:lnTo>
                  <a:lnTo>
                    <a:pt x="976122" y="1642186"/>
                  </a:lnTo>
                  <a:lnTo>
                    <a:pt x="1022527" y="1632699"/>
                  </a:lnTo>
                  <a:lnTo>
                    <a:pt x="1067955" y="1620659"/>
                  </a:lnTo>
                  <a:lnTo>
                    <a:pt x="1112329" y="1606169"/>
                  </a:lnTo>
                  <a:lnTo>
                    <a:pt x="1155573" y="1589290"/>
                  </a:lnTo>
                  <a:lnTo>
                    <a:pt x="1197610" y="1570113"/>
                  </a:lnTo>
                  <a:lnTo>
                    <a:pt x="1238351" y="1548714"/>
                  </a:lnTo>
                  <a:lnTo>
                    <a:pt x="1277721" y="1525155"/>
                  </a:lnTo>
                  <a:lnTo>
                    <a:pt x="1315656" y="1499539"/>
                  </a:lnTo>
                  <a:lnTo>
                    <a:pt x="1352054" y="1471930"/>
                  </a:lnTo>
                  <a:lnTo>
                    <a:pt x="1386852" y="1442389"/>
                  </a:lnTo>
                  <a:lnTo>
                    <a:pt x="1419974" y="1411033"/>
                  </a:lnTo>
                  <a:lnTo>
                    <a:pt x="1451343" y="1377911"/>
                  </a:lnTo>
                  <a:lnTo>
                    <a:pt x="1480870" y="1343113"/>
                  </a:lnTo>
                  <a:lnTo>
                    <a:pt x="1508480" y="1306703"/>
                  </a:lnTo>
                  <a:lnTo>
                    <a:pt x="1534109" y="1268780"/>
                  </a:lnTo>
                  <a:lnTo>
                    <a:pt x="1557655" y="1229410"/>
                  </a:lnTo>
                  <a:lnTo>
                    <a:pt x="1579067" y="1188669"/>
                  </a:lnTo>
                  <a:lnTo>
                    <a:pt x="1598244" y="1146632"/>
                  </a:lnTo>
                  <a:lnTo>
                    <a:pt x="1615109" y="1103388"/>
                  </a:lnTo>
                  <a:lnTo>
                    <a:pt x="1629600" y="1059014"/>
                  </a:lnTo>
                  <a:lnTo>
                    <a:pt x="1641640" y="1013587"/>
                  </a:lnTo>
                  <a:lnTo>
                    <a:pt x="1651127" y="967181"/>
                  </a:lnTo>
                  <a:lnTo>
                    <a:pt x="1658010" y="919873"/>
                  </a:lnTo>
                  <a:lnTo>
                    <a:pt x="1662188" y="871740"/>
                  </a:lnTo>
                  <a:lnTo>
                    <a:pt x="1663611" y="822871"/>
                  </a:lnTo>
                  <a:close/>
                </a:path>
                <a:path w="3318509" h="1654810">
                  <a:moveTo>
                    <a:pt x="3318408" y="827341"/>
                  </a:moveTo>
                  <a:lnTo>
                    <a:pt x="2491079" y="0"/>
                  </a:lnTo>
                  <a:lnTo>
                    <a:pt x="1663750" y="827341"/>
                  </a:lnTo>
                  <a:lnTo>
                    <a:pt x="2491079" y="1654670"/>
                  </a:lnTo>
                  <a:lnTo>
                    <a:pt x="3318408" y="827341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24086"/>
          <a:ext cx="16338550" cy="1975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PQV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52069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Participações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qualidade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Participantes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1.255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1.921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1.517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5.309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2.646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2.558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2.951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AQV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0383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qualidade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PRQV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45656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participantes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1,28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1,42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2,73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8,36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7,18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13368" y="4687836"/>
            <a:ext cx="17449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17.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VIDA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07469" y="4687836"/>
            <a:ext cx="34969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33095" algn="l"/>
                <a:tab pos="1109345" algn="l"/>
              </a:tabLst>
            </a:pPr>
            <a:r>
              <a:rPr dirty="0" sz="1200" spc="-20">
                <a:latin typeface="Tahoma"/>
                <a:cs typeface="Tahoma"/>
              </a:rPr>
              <a:t>17.4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5">
                <a:latin typeface="Tahoma"/>
                <a:cs typeface="Tahoma"/>
              </a:rPr>
              <a:t>PAS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20">
                <a:latin typeface="Tahoma"/>
                <a:cs typeface="Tahoma"/>
              </a:rPr>
              <a:t>Participações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em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ações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solidárias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799020" y="4687836"/>
            <a:ext cx="9525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Participantes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599627" y="46878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500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517126" y="4687836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1.160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688823" y="46878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962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606321" y="4687836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2.174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650920" y="4687836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1.178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822618" y="46878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111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867215" y="4687836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489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784714" y="4687836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1.554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6829312" y="4687836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2.282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997493" y="4938661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6766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997493" y="5280503"/>
          <a:ext cx="16338550" cy="2942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PRAS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participantes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10,85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5,19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4,33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1,85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0,43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3,09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4,91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7,25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ASED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444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equidade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ACED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6096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22288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18.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18.1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ACap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89281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22288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18.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18.2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ASen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75184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22288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18.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18.3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PCap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35433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Participação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Participantes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499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2.246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2.199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365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24" name="object 24" descr=""/>
          <p:cNvSpPr txBox="1"/>
          <p:nvPr/>
        </p:nvSpPr>
        <p:spPr>
          <a:xfrm>
            <a:off x="1013368" y="8385441"/>
            <a:ext cx="155130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18.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CAPACITAÇÃO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45">
                <a:latin typeface="Tahoma"/>
                <a:cs typeface="Tahoma"/>
              </a:rPr>
              <a:t>EM </a:t>
            </a:r>
            <a:r>
              <a:rPr dirty="0" sz="1200" spc="-10">
                <a:latin typeface="Tahoma"/>
                <a:cs typeface="Tahoma"/>
              </a:rPr>
              <a:t>SUSTENTABILIDADE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004673" y="8307336"/>
            <a:ext cx="22409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Percentual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participantes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em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907469" y="8516886"/>
            <a:ext cx="28898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9115" algn="l"/>
              </a:tabLst>
            </a:pPr>
            <a:r>
              <a:rPr dirty="0" sz="1200" spc="-20">
                <a:latin typeface="Tahoma"/>
                <a:cs typeface="Tahoma"/>
              </a:rPr>
              <a:t>18.4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20">
                <a:latin typeface="Tahoma"/>
                <a:cs typeface="Tahoma"/>
              </a:rPr>
              <a:t>PRCap</a:t>
            </a:r>
            <a:r>
              <a:rPr dirty="0" sz="1200" spc="145">
                <a:latin typeface="Tahoma"/>
                <a:cs typeface="Tahoma"/>
              </a:rPr>
              <a:t>  </a:t>
            </a:r>
            <a:r>
              <a:rPr dirty="0" sz="1200" spc="20">
                <a:latin typeface="Tahoma"/>
                <a:cs typeface="Tahoma"/>
              </a:rPr>
              <a:t>ações</a:t>
            </a:r>
            <a:r>
              <a:rPr dirty="0" sz="120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capacitação</a:t>
            </a:r>
            <a:r>
              <a:rPr dirty="0" sz="1200" spc="-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em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004673" y="8726436"/>
            <a:ext cx="12020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sustentabilidade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199368" y="8516886"/>
            <a:ext cx="1517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30">
                <a:latin typeface="Tahoma"/>
                <a:cs typeface="Tahoma"/>
              </a:rPr>
              <a:t>%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8560188" y="8516886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1,08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9604786" y="8516886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1,24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0649384" y="8516886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3,89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1693981" y="8516886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0,94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2738580" y="8516886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1,39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3783178" y="8516886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2,92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4914988" y="8516886"/>
            <a:ext cx="2393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1,4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5959587" y="8516886"/>
            <a:ext cx="2393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2,4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16916972" y="8516886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1,86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997493" y="4633861"/>
            <a:ext cx="16262350" cy="264795"/>
            <a:chOff x="997493" y="4633861"/>
            <a:chExt cx="16262350" cy="264795"/>
          </a:xfrm>
        </p:grpSpPr>
        <p:sp>
          <p:nvSpPr>
            <p:cNvPr id="39" name="object 39" descr=""/>
            <p:cNvSpPr/>
            <p:nvPr/>
          </p:nvSpPr>
          <p:spPr>
            <a:xfrm>
              <a:off x="997483" y="4633873"/>
              <a:ext cx="16262350" cy="264795"/>
            </a:xfrm>
            <a:custGeom>
              <a:avLst/>
              <a:gdLst/>
              <a:ahLst/>
              <a:cxnLst/>
              <a:rect l="l" t="t" r="r" b="b"/>
              <a:pathLst>
                <a:path w="16262350" h="264795">
                  <a:moveTo>
                    <a:pt x="9525" y="236220"/>
                  </a:moveTo>
                  <a:lnTo>
                    <a:pt x="0" y="236220"/>
                  </a:lnTo>
                  <a:lnTo>
                    <a:pt x="0" y="264795"/>
                  </a:lnTo>
                  <a:lnTo>
                    <a:pt x="9525" y="264795"/>
                  </a:lnTo>
                  <a:lnTo>
                    <a:pt x="9525" y="236220"/>
                  </a:lnTo>
                  <a:close/>
                </a:path>
                <a:path w="16262350" h="264795">
                  <a:moveTo>
                    <a:pt x="9525" y="177165"/>
                  </a:moveTo>
                  <a:lnTo>
                    <a:pt x="0" y="177165"/>
                  </a:lnTo>
                  <a:lnTo>
                    <a:pt x="0" y="205740"/>
                  </a:lnTo>
                  <a:lnTo>
                    <a:pt x="9525" y="205740"/>
                  </a:lnTo>
                  <a:lnTo>
                    <a:pt x="9525" y="177165"/>
                  </a:lnTo>
                  <a:close/>
                </a:path>
                <a:path w="16262350" h="264795">
                  <a:moveTo>
                    <a:pt x="9525" y="118110"/>
                  </a:moveTo>
                  <a:lnTo>
                    <a:pt x="0" y="118110"/>
                  </a:lnTo>
                  <a:lnTo>
                    <a:pt x="0" y="146685"/>
                  </a:lnTo>
                  <a:lnTo>
                    <a:pt x="9525" y="146685"/>
                  </a:lnTo>
                  <a:lnTo>
                    <a:pt x="9525" y="118110"/>
                  </a:lnTo>
                  <a:close/>
                </a:path>
                <a:path w="16262350" h="264795">
                  <a:moveTo>
                    <a:pt x="9525" y="59055"/>
                  </a:moveTo>
                  <a:lnTo>
                    <a:pt x="0" y="59055"/>
                  </a:lnTo>
                  <a:lnTo>
                    <a:pt x="0" y="87630"/>
                  </a:lnTo>
                  <a:lnTo>
                    <a:pt x="9525" y="87630"/>
                  </a:lnTo>
                  <a:lnTo>
                    <a:pt x="9525" y="59055"/>
                  </a:lnTo>
                  <a:close/>
                </a:path>
                <a:path w="16262350" h="26479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6479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64795">
                  <a:moveTo>
                    <a:pt x="1789328" y="236220"/>
                  </a:moveTo>
                  <a:lnTo>
                    <a:pt x="1779803" y="236220"/>
                  </a:lnTo>
                  <a:lnTo>
                    <a:pt x="1779803" y="264795"/>
                  </a:lnTo>
                  <a:lnTo>
                    <a:pt x="1789328" y="264795"/>
                  </a:lnTo>
                  <a:lnTo>
                    <a:pt x="1789328" y="236220"/>
                  </a:lnTo>
                  <a:close/>
                </a:path>
                <a:path w="16262350" h="264795">
                  <a:moveTo>
                    <a:pt x="1789328" y="177165"/>
                  </a:moveTo>
                  <a:lnTo>
                    <a:pt x="1779803" y="177165"/>
                  </a:lnTo>
                  <a:lnTo>
                    <a:pt x="1779803" y="205740"/>
                  </a:lnTo>
                  <a:lnTo>
                    <a:pt x="1789328" y="205740"/>
                  </a:lnTo>
                  <a:lnTo>
                    <a:pt x="1789328" y="177165"/>
                  </a:lnTo>
                  <a:close/>
                </a:path>
                <a:path w="16262350" h="264795">
                  <a:moveTo>
                    <a:pt x="1789328" y="118110"/>
                  </a:moveTo>
                  <a:lnTo>
                    <a:pt x="1779803" y="118110"/>
                  </a:lnTo>
                  <a:lnTo>
                    <a:pt x="1779803" y="146685"/>
                  </a:lnTo>
                  <a:lnTo>
                    <a:pt x="1789328" y="146685"/>
                  </a:lnTo>
                  <a:lnTo>
                    <a:pt x="1789328" y="118110"/>
                  </a:lnTo>
                  <a:close/>
                </a:path>
                <a:path w="16262350" h="264795">
                  <a:moveTo>
                    <a:pt x="1789328" y="59055"/>
                  </a:moveTo>
                  <a:lnTo>
                    <a:pt x="1779803" y="59055"/>
                  </a:lnTo>
                  <a:lnTo>
                    <a:pt x="1779803" y="87630"/>
                  </a:lnTo>
                  <a:lnTo>
                    <a:pt x="1789328" y="87630"/>
                  </a:lnTo>
                  <a:lnTo>
                    <a:pt x="1789328" y="59055"/>
                  </a:lnTo>
                  <a:close/>
                </a:path>
                <a:path w="16262350" h="264795">
                  <a:moveTo>
                    <a:pt x="1789328" y="19050"/>
                  </a:moveTo>
                  <a:lnTo>
                    <a:pt x="1779803" y="1905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19050"/>
                  </a:lnTo>
                  <a:close/>
                </a:path>
                <a:path w="16262350" h="26479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264795">
                  <a:moveTo>
                    <a:pt x="2367115" y="236220"/>
                  </a:moveTo>
                  <a:lnTo>
                    <a:pt x="2357590" y="236220"/>
                  </a:lnTo>
                  <a:lnTo>
                    <a:pt x="2357590" y="264795"/>
                  </a:lnTo>
                  <a:lnTo>
                    <a:pt x="2367115" y="264795"/>
                  </a:lnTo>
                  <a:lnTo>
                    <a:pt x="2367115" y="236220"/>
                  </a:lnTo>
                  <a:close/>
                </a:path>
                <a:path w="16262350" h="264795">
                  <a:moveTo>
                    <a:pt x="2367115" y="177165"/>
                  </a:moveTo>
                  <a:lnTo>
                    <a:pt x="2357590" y="177165"/>
                  </a:lnTo>
                  <a:lnTo>
                    <a:pt x="2357590" y="205740"/>
                  </a:lnTo>
                  <a:lnTo>
                    <a:pt x="2367115" y="205740"/>
                  </a:lnTo>
                  <a:lnTo>
                    <a:pt x="2367115" y="177165"/>
                  </a:lnTo>
                  <a:close/>
                </a:path>
                <a:path w="16262350" h="264795">
                  <a:moveTo>
                    <a:pt x="2367115" y="118110"/>
                  </a:moveTo>
                  <a:lnTo>
                    <a:pt x="2357590" y="118110"/>
                  </a:lnTo>
                  <a:lnTo>
                    <a:pt x="2357590" y="146685"/>
                  </a:lnTo>
                  <a:lnTo>
                    <a:pt x="2367115" y="146685"/>
                  </a:lnTo>
                  <a:lnTo>
                    <a:pt x="2367115" y="118110"/>
                  </a:lnTo>
                  <a:close/>
                </a:path>
                <a:path w="16262350" h="264795">
                  <a:moveTo>
                    <a:pt x="2367115" y="59055"/>
                  </a:moveTo>
                  <a:lnTo>
                    <a:pt x="2357590" y="59055"/>
                  </a:lnTo>
                  <a:lnTo>
                    <a:pt x="2357590" y="87630"/>
                  </a:lnTo>
                  <a:lnTo>
                    <a:pt x="2367115" y="87630"/>
                  </a:lnTo>
                  <a:lnTo>
                    <a:pt x="2367115" y="59055"/>
                  </a:lnTo>
                  <a:close/>
                </a:path>
                <a:path w="16262350" h="264795">
                  <a:moveTo>
                    <a:pt x="2367115" y="19050"/>
                  </a:moveTo>
                  <a:lnTo>
                    <a:pt x="2357590" y="19050"/>
                  </a:lnTo>
                  <a:lnTo>
                    <a:pt x="2357590" y="28575"/>
                  </a:lnTo>
                  <a:lnTo>
                    <a:pt x="2367115" y="28575"/>
                  </a:lnTo>
                  <a:lnTo>
                    <a:pt x="2367115" y="19050"/>
                  </a:lnTo>
                  <a:close/>
                </a:path>
                <a:path w="16262350" h="26479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264795">
                  <a:moveTo>
                    <a:pt x="3000832" y="236220"/>
                  </a:moveTo>
                  <a:lnTo>
                    <a:pt x="2991307" y="236220"/>
                  </a:lnTo>
                  <a:lnTo>
                    <a:pt x="2991307" y="264795"/>
                  </a:lnTo>
                  <a:lnTo>
                    <a:pt x="3000832" y="264795"/>
                  </a:lnTo>
                  <a:lnTo>
                    <a:pt x="3000832" y="236220"/>
                  </a:lnTo>
                  <a:close/>
                </a:path>
                <a:path w="16262350" h="264795">
                  <a:moveTo>
                    <a:pt x="3000832" y="177165"/>
                  </a:moveTo>
                  <a:lnTo>
                    <a:pt x="2991307" y="177165"/>
                  </a:lnTo>
                  <a:lnTo>
                    <a:pt x="2991307" y="205740"/>
                  </a:lnTo>
                  <a:lnTo>
                    <a:pt x="3000832" y="205740"/>
                  </a:lnTo>
                  <a:lnTo>
                    <a:pt x="3000832" y="177165"/>
                  </a:lnTo>
                  <a:close/>
                </a:path>
                <a:path w="16262350" h="264795">
                  <a:moveTo>
                    <a:pt x="3000832" y="118110"/>
                  </a:moveTo>
                  <a:lnTo>
                    <a:pt x="2991307" y="118110"/>
                  </a:lnTo>
                  <a:lnTo>
                    <a:pt x="2991307" y="146685"/>
                  </a:lnTo>
                  <a:lnTo>
                    <a:pt x="3000832" y="146685"/>
                  </a:lnTo>
                  <a:lnTo>
                    <a:pt x="3000832" y="118110"/>
                  </a:lnTo>
                  <a:close/>
                </a:path>
                <a:path w="16262350" h="264795">
                  <a:moveTo>
                    <a:pt x="3000832" y="59055"/>
                  </a:moveTo>
                  <a:lnTo>
                    <a:pt x="2991307" y="59055"/>
                  </a:lnTo>
                  <a:lnTo>
                    <a:pt x="2991307" y="87630"/>
                  </a:lnTo>
                  <a:lnTo>
                    <a:pt x="3000832" y="87630"/>
                  </a:lnTo>
                  <a:lnTo>
                    <a:pt x="3000832" y="59055"/>
                  </a:lnTo>
                  <a:close/>
                </a:path>
                <a:path w="16262350" h="264795">
                  <a:moveTo>
                    <a:pt x="3000832" y="19050"/>
                  </a:moveTo>
                  <a:lnTo>
                    <a:pt x="2991307" y="1905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19050"/>
                  </a:lnTo>
                  <a:close/>
                </a:path>
                <a:path w="16262350" h="26479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264795">
                  <a:moveTo>
                    <a:pt x="5704548" y="236220"/>
                  </a:moveTo>
                  <a:lnTo>
                    <a:pt x="5695023" y="236220"/>
                  </a:lnTo>
                  <a:lnTo>
                    <a:pt x="5695023" y="264795"/>
                  </a:lnTo>
                  <a:lnTo>
                    <a:pt x="5704548" y="264795"/>
                  </a:lnTo>
                  <a:lnTo>
                    <a:pt x="5704548" y="236220"/>
                  </a:lnTo>
                  <a:close/>
                </a:path>
                <a:path w="16262350" h="264795">
                  <a:moveTo>
                    <a:pt x="5704548" y="177165"/>
                  </a:moveTo>
                  <a:lnTo>
                    <a:pt x="5695023" y="177165"/>
                  </a:lnTo>
                  <a:lnTo>
                    <a:pt x="5695023" y="205740"/>
                  </a:lnTo>
                  <a:lnTo>
                    <a:pt x="5704548" y="205740"/>
                  </a:lnTo>
                  <a:lnTo>
                    <a:pt x="5704548" y="177165"/>
                  </a:lnTo>
                  <a:close/>
                </a:path>
                <a:path w="16262350" h="264795">
                  <a:moveTo>
                    <a:pt x="5704548" y="118110"/>
                  </a:moveTo>
                  <a:lnTo>
                    <a:pt x="5695023" y="118110"/>
                  </a:lnTo>
                  <a:lnTo>
                    <a:pt x="5695023" y="146685"/>
                  </a:lnTo>
                  <a:lnTo>
                    <a:pt x="5704548" y="146685"/>
                  </a:lnTo>
                  <a:lnTo>
                    <a:pt x="5704548" y="118110"/>
                  </a:lnTo>
                  <a:close/>
                </a:path>
                <a:path w="16262350" h="264795">
                  <a:moveTo>
                    <a:pt x="5704548" y="59055"/>
                  </a:moveTo>
                  <a:lnTo>
                    <a:pt x="5695023" y="59055"/>
                  </a:lnTo>
                  <a:lnTo>
                    <a:pt x="5695023" y="87630"/>
                  </a:lnTo>
                  <a:lnTo>
                    <a:pt x="5704548" y="87630"/>
                  </a:lnTo>
                  <a:lnTo>
                    <a:pt x="5704548" y="59055"/>
                  </a:lnTo>
                  <a:close/>
                </a:path>
                <a:path w="16262350" h="264795">
                  <a:moveTo>
                    <a:pt x="5704548" y="19050"/>
                  </a:moveTo>
                  <a:lnTo>
                    <a:pt x="5695023" y="19050"/>
                  </a:lnTo>
                  <a:lnTo>
                    <a:pt x="5695023" y="28575"/>
                  </a:lnTo>
                  <a:lnTo>
                    <a:pt x="5704548" y="28575"/>
                  </a:lnTo>
                  <a:lnTo>
                    <a:pt x="5704548" y="19050"/>
                  </a:lnTo>
                  <a:close/>
                </a:path>
                <a:path w="16262350" h="26479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264795">
                  <a:moveTo>
                    <a:pt x="6860426" y="236220"/>
                  </a:moveTo>
                  <a:lnTo>
                    <a:pt x="6850901" y="236220"/>
                  </a:lnTo>
                  <a:lnTo>
                    <a:pt x="6850901" y="264795"/>
                  </a:lnTo>
                  <a:lnTo>
                    <a:pt x="6860426" y="264795"/>
                  </a:lnTo>
                  <a:lnTo>
                    <a:pt x="6860426" y="236220"/>
                  </a:lnTo>
                  <a:close/>
                </a:path>
                <a:path w="16262350" h="264795">
                  <a:moveTo>
                    <a:pt x="6860426" y="177165"/>
                  </a:moveTo>
                  <a:lnTo>
                    <a:pt x="6850901" y="177165"/>
                  </a:lnTo>
                  <a:lnTo>
                    <a:pt x="6850901" y="205740"/>
                  </a:lnTo>
                  <a:lnTo>
                    <a:pt x="6860426" y="205740"/>
                  </a:lnTo>
                  <a:lnTo>
                    <a:pt x="6860426" y="177165"/>
                  </a:lnTo>
                  <a:close/>
                </a:path>
                <a:path w="16262350" h="264795">
                  <a:moveTo>
                    <a:pt x="6860426" y="118110"/>
                  </a:moveTo>
                  <a:lnTo>
                    <a:pt x="6850901" y="118110"/>
                  </a:lnTo>
                  <a:lnTo>
                    <a:pt x="6850901" y="146685"/>
                  </a:lnTo>
                  <a:lnTo>
                    <a:pt x="6860426" y="146685"/>
                  </a:lnTo>
                  <a:lnTo>
                    <a:pt x="6860426" y="118110"/>
                  </a:lnTo>
                  <a:close/>
                </a:path>
                <a:path w="16262350" h="264795">
                  <a:moveTo>
                    <a:pt x="6860426" y="59055"/>
                  </a:moveTo>
                  <a:lnTo>
                    <a:pt x="6850901" y="59055"/>
                  </a:lnTo>
                  <a:lnTo>
                    <a:pt x="6850901" y="87630"/>
                  </a:lnTo>
                  <a:lnTo>
                    <a:pt x="6860426" y="87630"/>
                  </a:lnTo>
                  <a:lnTo>
                    <a:pt x="6860426" y="59055"/>
                  </a:lnTo>
                  <a:close/>
                </a:path>
                <a:path w="16262350" h="264795">
                  <a:moveTo>
                    <a:pt x="6860426" y="19050"/>
                  </a:moveTo>
                  <a:lnTo>
                    <a:pt x="6850901" y="1905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19050"/>
                  </a:lnTo>
                  <a:close/>
                </a:path>
                <a:path w="16262350" h="26479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264795">
                  <a:moveTo>
                    <a:pt x="7905026" y="236220"/>
                  </a:moveTo>
                  <a:lnTo>
                    <a:pt x="7895501" y="236220"/>
                  </a:lnTo>
                  <a:lnTo>
                    <a:pt x="7895501" y="264795"/>
                  </a:lnTo>
                  <a:lnTo>
                    <a:pt x="7905026" y="264795"/>
                  </a:lnTo>
                  <a:lnTo>
                    <a:pt x="7905026" y="236220"/>
                  </a:lnTo>
                  <a:close/>
                </a:path>
                <a:path w="16262350" h="264795">
                  <a:moveTo>
                    <a:pt x="7905026" y="177165"/>
                  </a:moveTo>
                  <a:lnTo>
                    <a:pt x="7895501" y="177165"/>
                  </a:lnTo>
                  <a:lnTo>
                    <a:pt x="7895501" y="205740"/>
                  </a:lnTo>
                  <a:lnTo>
                    <a:pt x="7905026" y="205740"/>
                  </a:lnTo>
                  <a:lnTo>
                    <a:pt x="7905026" y="177165"/>
                  </a:lnTo>
                  <a:close/>
                </a:path>
                <a:path w="16262350" h="264795">
                  <a:moveTo>
                    <a:pt x="7905026" y="118110"/>
                  </a:moveTo>
                  <a:lnTo>
                    <a:pt x="7895501" y="118110"/>
                  </a:lnTo>
                  <a:lnTo>
                    <a:pt x="7895501" y="146685"/>
                  </a:lnTo>
                  <a:lnTo>
                    <a:pt x="7905026" y="146685"/>
                  </a:lnTo>
                  <a:lnTo>
                    <a:pt x="7905026" y="118110"/>
                  </a:lnTo>
                  <a:close/>
                </a:path>
                <a:path w="16262350" h="264795">
                  <a:moveTo>
                    <a:pt x="7905026" y="59055"/>
                  </a:moveTo>
                  <a:lnTo>
                    <a:pt x="7895501" y="59055"/>
                  </a:lnTo>
                  <a:lnTo>
                    <a:pt x="7895501" y="87630"/>
                  </a:lnTo>
                  <a:lnTo>
                    <a:pt x="7905026" y="87630"/>
                  </a:lnTo>
                  <a:lnTo>
                    <a:pt x="7905026" y="59055"/>
                  </a:lnTo>
                  <a:close/>
                </a:path>
                <a:path w="16262350" h="264795">
                  <a:moveTo>
                    <a:pt x="7905026" y="19050"/>
                  </a:moveTo>
                  <a:lnTo>
                    <a:pt x="7895501" y="19050"/>
                  </a:lnTo>
                  <a:lnTo>
                    <a:pt x="7895501" y="28575"/>
                  </a:lnTo>
                  <a:lnTo>
                    <a:pt x="7905026" y="28575"/>
                  </a:lnTo>
                  <a:lnTo>
                    <a:pt x="7905026" y="19050"/>
                  </a:lnTo>
                  <a:close/>
                </a:path>
                <a:path w="16262350" h="26479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264795">
                  <a:moveTo>
                    <a:pt x="8949626" y="236220"/>
                  </a:moveTo>
                  <a:lnTo>
                    <a:pt x="8940101" y="236220"/>
                  </a:lnTo>
                  <a:lnTo>
                    <a:pt x="8940101" y="264795"/>
                  </a:lnTo>
                  <a:lnTo>
                    <a:pt x="8949626" y="264795"/>
                  </a:lnTo>
                  <a:lnTo>
                    <a:pt x="8949626" y="236220"/>
                  </a:lnTo>
                  <a:close/>
                </a:path>
                <a:path w="16262350" h="264795">
                  <a:moveTo>
                    <a:pt x="8949626" y="177165"/>
                  </a:moveTo>
                  <a:lnTo>
                    <a:pt x="8940101" y="177165"/>
                  </a:lnTo>
                  <a:lnTo>
                    <a:pt x="8940101" y="205740"/>
                  </a:lnTo>
                  <a:lnTo>
                    <a:pt x="8949626" y="205740"/>
                  </a:lnTo>
                  <a:lnTo>
                    <a:pt x="8949626" y="177165"/>
                  </a:lnTo>
                  <a:close/>
                </a:path>
                <a:path w="16262350" h="264795">
                  <a:moveTo>
                    <a:pt x="8949626" y="118110"/>
                  </a:moveTo>
                  <a:lnTo>
                    <a:pt x="8940101" y="118110"/>
                  </a:lnTo>
                  <a:lnTo>
                    <a:pt x="8940101" y="146685"/>
                  </a:lnTo>
                  <a:lnTo>
                    <a:pt x="8949626" y="146685"/>
                  </a:lnTo>
                  <a:lnTo>
                    <a:pt x="8949626" y="118110"/>
                  </a:lnTo>
                  <a:close/>
                </a:path>
                <a:path w="16262350" h="264795">
                  <a:moveTo>
                    <a:pt x="8949626" y="59055"/>
                  </a:moveTo>
                  <a:lnTo>
                    <a:pt x="8940101" y="59055"/>
                  </a:lnTo>
                  <a:lnTo>
                    <a:pt x="8940101" y="87630"/>
                  </a:lnTo>
                  <a:lnTo>
                    <a:pt x="8949626" y="87630"/>
                  </a:lnTo>
                  <a:lnTo>
                    <a:pt x="8949626" y="59055"/>
                  </a:lnTo>
                  <a:close/>
                </a:path>
                <a:path w="16262350" h="264795">
                  <a:moveTo>
                    <a:pt x="8949626" y="19050"/>
                  </a:moveTo>
                  <a:lnTo>
                    <a:pt x="8940101" y="19050"/>
                  </a:lnTo>
                  <a:lnTo>
                    <a:pt x="8940101" y="28575"/>
                  </a:lnTo>
                  <a:lnTo>
                    <a:pt x="8949626" y="28575"/>
                  </a:lnTo>
                  <a:lnTo>
                    <a:pt x="8949626" y="19050"/>
                  </a:lnTo>
                  <a:close/>
                </a:path>
                <a:path w="16262350" h="26479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264795">
                  <a:moveTo>
                    <a:pt x="9994227" y="236220"/>
                  </a:moveTo>
                  <a:lnTo>
                    <a:pt x="9984702" y="236220"/>
                  </a:lnTo>
                  <a:lnTo>
                    <a:pt x="9984702" y="264795"/>
                  </a:lnTo>
                  <a:lnTo>
                    <a:pt x="9994227" y="264795"/>
                  </a:lnTo>
                  <a:lnTo>
                    <a:pt x="9994227" y="236220"/>
                  </a:lnTo>
                  <a:close/>
                </a:path>
                <a:path w="16262350" h="264795">
                  <a:moveTo>
                    <a:pt x="9994227" y="177165"/>
                  </a:moveTo>
                  <a:lnTo>
                    <a:pt x="9984702" y="177165"/>
                  </a:lnTo>
                  <a:lnTo>
                    <a:pt x="9984702" y="205740"/>
                  </a:lnTo>
                  <a:lnTo>
                    <a:pt x="9994227" y="205740"/>
                  </a:lnTo>
                  <a:lnTo>
                    <a:pt x="9994227" y="177165"/>
                  </a:lnTo>
                  <a:close/>
                </a:path>
                <a:path w="16262350" h="264795">
                  <a:moveTo>
                    <a:pt x="9994227" y="118110"/>
                  </a:moveTo>
                  <a:lnTo>
                    <a:pt x="9984702" y="118110"/>
                  </a:lnTo>
                  <a:lnTo>
                    <a:pt x="9984702" y="146685"/>
                  </a:lnTo>
                  <a:lnTo>
                    <a:pt x="9994227" y="146685"/>
                  </a:lnTo>
                  <a:lnTo>
                    <a:pt x="9994227" y="118110"/>
                  </a:lnTo>
                  <a:close/>
                </a:path>
                <a:path w="16262350" h="264795">
                  <a:moveTo>
                    <a:pt x="9994227" y="59055"/>
                  </a:moveTo>
                  <a:lnTo>
                    <a:pt x="9984702" y="59055"/>
                  </a:lnTo>
                  <a:lnTo>
                    <a:pt x="9984702" y="87630"/>
                  </a:lnTo>
                  <a:lnTo>
                    <a:pt x="9994227" y="87630"/>
                  </a:lnTo>
                  <a:lnTo>
                    <a:pt x="9994227" y="59055"/>
                  </a:lnTo>
                  <a:close/>
                </a:path>
                <a:path w="16262350" h="264795">
                  <a:moveTo>
                    <a:pt x="9994227" y="19050"/>
                  </a:moveTo>
                  <a:lnTo>
                    <a:pt x="9984702" y="19050"/>
                  </a:lnTo>
                  <a:lnTo>
                    <a:pt x="9984702" y="28575"/>
                  </a:lnTo>
                  <a:lnTo>
                    <a:pt x="9994227" y="28575"/>
                  </a:lnTo>
                  <a:lnTo>
                    <a:pt x="9994227" y="19050"/>
                  </a:lnTo>
                  <a:close/>
                </a:path>
                <a:path w="16262350" h="26479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264795">
                  <a:moveTo>
                    <a:pt x="11038815" y="236220"/>
                  </a:moveTo>
                  <a:lnTo>
                    <a:pt x="11029290" y="236220"/>
                  </a:lnTo>
                  <a:lnTo>
                    <a:pt x="11029290" y="264795"/>
                  </a:lnTo>
                  <a:lnTo>
                    <a:pt x="11038815" y="264795"/>
                  </a:lnTo>
                  <a:lnTo>
                    <a:pt x="11038815" y="236220"/>
                  </a:lnTo>
                  <a:close/>
                </a:path>
                <a:path w="16262350" h="264795">
                  <a:moveTo>
                    <a:pt x="11038815" y="177165"/>
                  </a:moveTo>
                  <a:lnTo>
                    <a:pt x="11029290" y="177165"/>
                  </a:lnTo>
                  <a:lnTo>
                    <a:pt x="11029290" y="205740"/>
                  </a:lnTo>
                  <a:lnTo>
                    <a:pt x="11038815" y="205740"/>
                  </a:lnTo>
                  <a:lnTo>
                    <a:pt x="11038815" y="177165"/>
                  </a:lnTo>
                  <a:close/>
                </a:path>
                <a:path w="16262350" h="264795">
                  <a:moveTo>
                    <a:pt x="11038815" y="118110"/>
                  </a:moveTo>
                  <a:lnTo>
                    <a:pt x="11029290" y="118110"/>
                  </a:lnTo>
                  <a:lnTo>
                    <a:pt x="11029290" y="146685"/>
                  </a:lnTo>
                  <a:lnTo>
                    <a:pt x="11038815" y="146685"/>
                  </a:lnTo>
                  <a:lnTo>
                    <a:pt x="11038815" y="118110"/>
                  </a:lnTo>
                  <a:close/>
                </a:path>
                <a:path w="16262350" h="264795">
                  <a:moveTo>
                    <a:pt x="11038815" y="59055"/>
                  </a:moveTo>
                  <a:lnTo>
                    <a:pt x="11029290" y="59055"/>
                  </a:lnTo>
                  <a:lnTo>
                    <a:pt x="11029290" y="87630"/>
                  </a:lnTo>
                  <a:lnTo>
                    <a:pt x="11038815" y="87630"/>
                  </a:lnTo>
                  <a:lnTo>
                    <a:pt x="11038815" y="59055"/>
                  </a:lnTo>
                  <a:close/>
                </a:path>
                <a:path w="16262350" h="264795">
                  <a:moveTo>
                    <a:pt x="11038815" y="19050"/>
                  </a:moveTo>
                  <a:lnTo>
                    <a:pt x="11029290" y="19050"/>
                  </a:lnTo>
                  <a:lnTo>
                    <a:pt x="11029290" y="28575"/>
                  </a:lnTo>
                  <a:lnTo>
                    <a:pt x="11038815" y="28575"/>
                  </a:lnTo>
                  <a:lnTo>
                    <a:pt x="11038815" y="19050"/>
                  </a:lnTo>
                  <a:close/>
                </a:path>
                <a:path w="16262350" h="26479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264795">
                  <a:moveTo>
                    <a:pt x="12083415" y="236220"/>
                  </a:moveTo>
                  <a:lnTo>
                    <a:pt x="12073890" y="236220"/>
                  </a:lnTo>
                  <a:lnTo>
                    <a:pt x="12073890" y="264795"/>
                  </a:lnTo>
                  <a:lnTo>
                    <a:pt x="12083415" y="264795"/>
                  </a:lnTo>
                  <a:lnTo>
                    <a:pt x="12083415" y="236220"/>
                  </a:lnTo>
                  <a:close/>
                </a:path>
                <a:path w="16262350" h="264795">
                  <a:moveTo>
                    <a:pt x="12083415" y="177165"/>
                  </a:moveTo>
                  <a:lnTo>
                    <a:pt x="12073890" y="177165"/>
                  </a:lnTo>
                  <a:lnTo>
                    <a:pt x="12073890" y="205740"/>
                  </a:lnTo>
                  <a:lnTo>
                    <a:pt x="12083415" y="205740"/>
                  </a:lnTo>
                  <a:lnTo>
                    <a:pt x="12083415" y="177165"/>
                  </a:lnTo>
                  <a:close/>
                </a:path>
                <a:path w="16262350" h="264795">
                  <a:moveTo>
                    <a:pt x="12083415" y="118110"/>
                  </a:moveTo>
                  <a:lnTo>
                    <a:pt x="12073890" y="118110"/>
                  </a:lnTo>
                  <a:lnTo>
                    <a:pt x="12073890" y="146685"/>
                  </a:lnTo>
                  <a:lnTo>
                    <a:pt x="12083415" y="146685"/>
                  </a:lnTo>
                  <a:lnTo>
                    <a:pt x="12083415" y="118110"/>
                  </a:lnTo>
                  <a:close/>
                </a:path>
                <a:path w="16262350" h="264795">
                  <a:moveTo>
                    <a:pt x="12083415" y="59055"/>
                  </a:moveTo>
                  <a:lnTo>
                    <a:pt x="12073890" y="59055"/>
                  </a:lnTo>
                  <a:lnTo>
                    <a:pt x="12073890" y="87630"/>
                  </a:lnTo>
                  <a:lnTo>
                    <a:pt x="12083415" y="87630"/>
                  </a:lnTo>
                  <a:lnTo>
                    <a:pt x="12083415" y="59055"/>
                  </a:lnTo>
                  <a:close/>
                </a:path>
                <a:path w="16262350" h="264795">
                  <a:moveTo>
                    <a:pt x="12083415" y="19050"/>
                  </a:moveTo>
                  <a:lnTo>
                    <a:pt x="12073890" y="19050"/>
                  </a:lnTo>
                  <a:lnTo>
                    <a:pt x="12073890" y="28575"/>
                  </a:lnTo>
                  <a:lnTo>
                    <a:pt x="12083415" y="28575"/>
                  </a:lnTo>
                  <a:lnTo>
                    <a:pt x="12083415" y="19050"/>
                  </a:lnTo>
                  <a:close/>
                </a:path>
                <a:path w="16262350" h="26479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264795">
                  <a:moveTo>
                    <a:pt x="13128016" y="19050"/>
                  </a:moveTo>
                  <a:lnTo>
                    <a:pt x="13118491" y="19050"/>
                  </a:lnTo>
                  <a:lnTo>
                    <a:pt x="13118491" y="28575"/>
                  </a:lnTo>
                  <a:lnTo>
                    <a:pt x="13128016" y="28575"/>
                  </a:lnTo>
                  <a:lnTo>
                    <a:pt x="13128016" y="19050"/>
                  </a:lnTo>
                  <a:close/>
                </a:path>
                <a:path w="16262350" h="26479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26479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26479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26479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4115975" y="4652923"/>
              <a:ext cx="3143885" cy="245745"/>
            </a:xfrm>
            <a:custGeom>
              <a:avLst/>
              <a:gdLst/>
              <a:ahLst/>
              <a:cxnLst/>
              <a:rect l="l" t="t" r="r" b="b"/>
              <a:pathLst>
                <a:path w="3143884" h="245745">
                  <a:moveTo>
                    <a:pt x="9525" y="217170"/>
                  </a:moveTo>
                  <a:lnTo>
                    <a:pt x="0" y="21717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17170"/>
                  </a:lnTo>
                  <a:close/>
                </a:path>
                <a:path w="3143884" h="245745">
                  <a:moveTo>
                    <a:pt x="9525" y="158115"/>
                  </a:moveTo>
                  <a:lnTo>
                    <a:pt x="0" y="158115"/>
                  </a:lnTo>
                  <a:lnTo>
                    <a:pt x="0" y="186690"/>
                  </a:lnTo>
                  <a:lnTo>
                    <a:pt x="9525" y="186690"/>
                  </a:lnTo>
                  <a:lnTo>
                    <a:pt x="9525" y="158115"/>
                  </a:lnTo>
                  <a:close/>
                </a:path>
                <a:path w="3143884" h="245745">
                  <a:moveTo>
                    <a:pt x="9525" y="99060"/>
                  </a:moveTo>
                  <a:lnTo>
                    <a:pt x="0" y="99060"/>
                  </a:lnTo>
                  <a:lnTo>
                    <a:pt x="0" y="127635"/>
                  </a:lnTo>
                  <a:lnTo>
                    <a:pt x="9525" y="127635"/>
                  </a:lnTo>
                  <a:lnTo>
                    <a:pt x="9525" y="99060"/>
                  </a:lnTo>
                  <a:close/>
                </a:path>
                <a:path w="3143884" h="245745">
                  <a:moveTo>
                    <a:pt x="9525" y="40005"/>
                  </a:moveTo>
                  <a:lnTo>
                    <a:pt x="0" y="40005"/>
                  </a:lnTo>
                  <a:lnTo>
                    <a:pt x="0" y="68580"/>
                  </a:lnTo>
                  <a:lnTo>
                    <a:pt x="9525" y="68580"/>
                  </a:lnTo>
                  <a:lnTo>
                    <a:pt x="9525" y="40005"/>
                  </a:lnTo>
                  <a:close/>
                </a:path>
                <a:path w="3143884" h="24574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3143884" h="245745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3143884" h="245745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3143884" h="245745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3143884" h="245745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3143884" h="24574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  <a:path w="3143884" h="245745">
                  <a:moveTo>
                    <a:pt x="2098725" y="217170"/>
                  </a:moveTo>
                  <a:lnTo>
                    <a:pt x="2089200" y="217170"/>
                  </a:lnTo>
                  <a:lnTo>
                    <a:pt x="2089200" y="245745"/>
                  </a:lnTo>
                  <a:lnTo>
                    <a:pt x="2098725" y="245745"/>
                  </a:lnTo>
                  <a:lnTo>
                    <a:pt x="2098725" y="217170"/>
                  </a:lnTo>
                  <a:close/>
                </a:path>
                <a:path w="3143884" h="245745">
                  <a:moveTo>
                    <a:pt x="2098725" y="158115"/>
                  </a:moveTo>
                  <a:lnTo>
                    <a:pt x="2089200" y="158115"/>
                  </a:lnTo>
                  <a:lnTo>
                    <a:pt x="2089200" y="186690"/>
                  </a:lnTo>
                  <a:lnTo>
                    <a:pt x="2098725" y="186690"/>
                  </a:lnTo>
                  <a:lnTo>
                    <a:pt x="2098725" y="158115"/>
                  </a:lnTo>
                  <a:close/>
                </a:path>
                <a:path w="3143884" h="245745">
                  <a:moveTo>
                    <a:pt x="2098725" y="99060"/>
                  </a:moveTo>
                  <a:lnTo>
                    <a:pt x="2089200" y="99060"/>
                  </a:lnTo>
                  <a:lnTo>
                    <a:pt x="2089200" y="127635"/>
                  </a:lnTo>
                  <a:lnTo>
                    <a:pt x="2098725" y="127635"/>
                  </a:lnTo>
                  <a:lnTo>
                    <a:pt x="2098725" y="99060"/>
                  </a:lnTo>
                  <a:close/>
                </a:path>
                <a:path w="3143884" h="245745">
                  <a:moveTo>
                    <a:pt x="2098725" y="40005"/>
                  </a:moveTo>
                  <a:lnTo>
                    <a:pt x="2089200" y="40005"/>
                  </a:lnTo>
                  <a:lnTo>
                    <a:pt x="2089200" y="68580"/>
                  </a:lnTo>
                  <a:lnTo>
                    <a:pt x="2098725" y="68580"/>
                  </a:lnTo>
                  <a:lnTo>
                    <a:pt x="2098725" y="40005"/>
                  </a:lnTo>
                  <a:close/>
                </a:path>
                <a:path w="3143884" h="245745">
                  <a:moveTo>
                    <a:pt x="2098725" y="0"/>
                  </a:moveTo>
                  <a:lnTo>
                    <a:pt x="2089200" y="0"/>
                  </a:lnTo>
                  <a:lnTo>
                    <a:pt x="2089200" y="9525"/>
                  </a:lnTo>
                  <a:lnTo>
                    <a:pt x="2098725" y="9525"/>
                  </a:lnTo>
                  <a:lnTo>
                    <a:pt x="2098725" y="0"/>
                  </a:lnTo>
                  <a:close/>
                </a:path>
                <a:path w="3143884" h="245745">
                  <a:moveTo>
                    <a:pt x="3143313" y="217170"/>
                  </a:moveTo>
                  <a:lnTo>
                    <a:pt x="3133788" y="217170"/>
                  </a:lnTo>
                  <a:lnTo>
                    <a:pt x="3133788" y="245745"/>
                  </a:lnTo>
                  <a:lnTo>
                    <a:pt x="3143313" y="245745"/>
                  </a:lnTo>
                  <a:lnTo>
                    <a:pt x="3143313" y="217170"/>
                  </a:lnTo>
                  <a:close/>
                </a:path>
                <a:path w="3143884" h="245745">
                  <a:moveTo>
                    <a:pt x="3143313" y="158115"/>
                  </a:moveTo>
                  <a:lnTo>
                    <a:pt x="3133788" y="158115"/>
                  </a:lnTo>
                  <a:lnTo>
                    <a:pt x="3133788" y="186690"/>
                  </a:lnTo>
                  <a:lnTo>
                    <a:pt x="3143313" y="186690"/>
                  </a:lnTo>
                  <a:lnTo>
                    <a:pt x="3143313" y="158115"/>
                  </a:lnTo>
                  <a:close/>
                </a:path>
                <a:path w="3143884" h="245745">
                  <a:moveTo>
                    <a:pt x="3143313" y="99060"/>
                  </a:moveTo>
                  <a:lnTo>
                    <a:pt x="3133788" y="99060"/>
                  </a:lnTo>
                  <a:lnTo>
                    <a:pt x="3133788" y="127635"/>
                  </a:lnTo>
                  <a:lnTo>
                    <a:pt x="3143313" y="127635"/>
                  </a:lnTo>
                  <a:lnTo>
                    <a:pt x="3143313" y="99060"/>
                  </a:lnTo>
                  <a:close/>
                </a:path>
                <a:path w="3143884" h="245745">
                  <a:moveTo>
                    <a:pt x="3143313" y="40005"/>
                  </a:moveTo>
                  <a:lnTo>
                    <a:pt x="3133788" y="40005"/>
                  </a:lnTo>
                  <a:lnTo>
                    <a:pt x="3133788" y="68580"/>
                  </a:lnTo>
                  <a:lnTo>
                    <a:pt x="3143313" y="68580"/>
                  </a:lnTo>
                  <a:lnTo>
                    <a:pt x="3143313" y="40005"/>
                  </a:lnTo>
                  <a:close/>
                </a:path>
                <a:path w="3143884" h="245745">
                  <a:moveTo>
                    <a:pt x="3143313" y="0"/>
                  </a:moveTo>
                  <a:lnTo>
                    <a:pt x="3133788" y="0"/>
                  </a:lnTo>
                  <a:lnTo>
                    <a:pt x="3133788" y="9525"/>
                  </a:lnTo>
                  <a:lnTo>
                    <a:pt x="3143313" y="9525"/>
                  </a:lnTo>
                  <a:lnTo>
                    <a:pt x="3143313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997493" y="4648149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2" name="object 42" descr=""/>
          <p:cNvGrpSpPr/>
          <p:nvPr/>
        </p:nvGrpSpPr>
        <p:grpSpPr>
          <a:xfrm>
            <a:off x="997493" y="5224411"/>
            <a:ext cx="16262350" cy="28575"/>
            <a:chOff x="997493" y="5224411"/>
            <a:chExt cx="16262350" cy="28575"/>
          </a:xfrm>
        </p:grpSpPr>
        <p:sp>
          <p:nvSpPr>
            <p:cNvPr id="43" name="object 43" descr=""/>
            <p:cNvSpPr/>
            <p:nvPr/>
          </p:nvSpPr>
          <p:spPr>
            <a:xfrm>
              <a:off x="997483" y="5224423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1789328" y="19050"/>
                  </a:moveTo>
                  <a:lnTo>
                    <a:pt x="1779803" y="1905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19050"/>
                  </a:lnTo>
                  <a:close/>
                </a:path>
                <a:path w="16262350" h="2857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28575">
                  <a:moveTo>
                    <a:pt x="2367115" y="19050"/>
                  </a:moveTo>
                  <a:lnTo>
                    <a:pt x="2357590" y="19050"/>
                  </a:lnTo>
                  <a:lnTo>
                    <a:pt x="2357590" y="28575"/>
                  </a:lnTo>
                  <a:lnTo>
                    <a:pt x="2367115" y="28575"/>
                  </a:lnTo>
                  <a:lnTo>
                    <a:pt x="2367115" y="19050"/>
                  </a:lnTo>
                  <a:close/>
                </a:path>
                <a:path w="16262350" h="2857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28575">
                  <a:moveTo>
                    <a:pt x="3000832" y="19050"/>
                  </a:moveTo>
                  <a:lnTo>
                    <a:pt x="2991307" y="1905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19050"/>
                  </a:lnTo>
                  <a:close/>
                </a:path>
                <a:path w="16262350" h="2857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28575">
                  <a:moveTo>
                    <a:pt x="5704548" y="19050"/>
                  </a:moveTo>
                  <a:lnTo>
                    <a:pt x="5695023" y="19050"/>
                  </a:lnTo>
                  <a:lnTo>
                    <a:pt x="5695023" y="28575"/>
                  </a:lnTo>
                  <a:lnTo>
                    <a:pt x="5704548" y="28575"/>
                  </a:lnTo>
                  <a:lnTo>
                    <a:pt x="5704548" y="19050"/>
                  </a:lnTo>
                  <a:close/>
                </a:path>
                <a:path w="16262350" h="2857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28575">
                  <a:moveTo>
                    <a:pt x="6860426" y="19050"/>
                  </a:moveTo>
                  <a:lnTo>
                    <a:pt x="6850901" y="1905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19050"/>
                  </a:lnTo>
                  <a:close/>
                </a:path>
                <a:path w="16262350" h="2857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28575">
                  <a:moveTo>
                    <a:pt x="7905026" y="19050"/>
                  </a:moveTo>
                  <a:lnTo>
                    <a:pt x="7895501" y="19050"/>
                  </a:lnTo>
                  <a:lnTo>
                    <a:pt x="7895501" y="28575"/>
                  </a:lnTo>
                  <a:lnTo>
                    <a:pt x="7905026" y="28575"/>
                  </a:lnTo>
                  <a:lnTo>
                    <a:pt x="7905026" y="19050"/>
                  </a:lnTo>
                  <a:close/>
                </a:path>
                <a:path w="16262350" h="2857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28575">
                  <a:moveTo>
                    <a:pt x="8949626" y="19050"/>
                  </a:moveTo>
                  <a:lnTo>
                    <a:pt x="8940101" y="19050"/>
                  </a:lnTo>
                  <a:lnTo>
                    <a:pt x="8940101" y="28575"/>
                  </a:lnTo>
                  <a:lnTo>
                    <a:pt x="8949626" y="28575"/>
                  </a:lnTo>
                  <a:lnTo>
                    <a:pt x="8949626" y="19050"/>
                  </a:lnTo>
                  <a:close/>
                </a:path>
                <a:path w="16262350" h="2857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28575">
                  <a:moveTo>
                    <a:pt x="9994227" y="19050"/>
                  </a:moveTo>
                  <a:lnTo>
                    <a:pt x="9984702" y="19050"/>
                  </a:lnTo>
                  <a:lnTo>
                    <a:pt x="9984702" y="28575"/>
                  </a:lnTo>
                  <a:lnTo>
                    <a:pt x="9994227" y="28575"/>
                  </a:lnTo>
                  <a:lnTo>
                    <a:pt x="9994227" y="19050"/>
                  </a:lnTo>
                  <a:close/>
                </a:path>
                <a:path w="16262350" h="2857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28575">
                  <a:moveTo>
                    <a:pt x="11038815" y="19050"/>
                  </a:moveTo>
                  <a:lnTo>
                    <a:pt x="11029290" y="19050"/>
                  </a:lnTo>
                  <a:lnTo>
                    <a:pt x="11029290" y="28575"/>
                  </a:lnTo>
                  <a:lnTo>
                    <a:pt x="11038815" y="28575"/>
                  </a:lnTo>
                  <a:lnTo>
                    <a:pt x="11038815" y="19050"/>
                  </a:lnTo>
                  <a:close/>
                </a:path>
                <a:path w="16262350" h="2857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28575">
                  <a:moveTo>
                    <a:pt x="12083415" y="19050"/>
                  </a:moveTo>
                  <a:lnTo>
                    <a:pt x="12073890" y="19050"/>
                  </a:lnTo>
                  <a:lnTo>
                    <a:pt x="12073890" y="28575"/>
                  </a:lnTo>
                  <a:lnTo>
                    <a:pt x="12083415" y="28575"/>
                  </a:lnTo>
                  <a:lnTo>
                    <a:pt x="12083415" y="19050"/>
                  </a:lnTo>
                  <a:close/>
                </a:path>
                <a:path w="16262350" h="2857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28575">
                  <a:moveTo>
                    <a:pt x="13128016" y="19050"/>
                  </a:moveTo>
                  <a:lnTo>
                    <a:pt x="13118491" y="19050"/>
                  </a:lnTo>
                  <a:lnTo>
                    <a:pt x="13118491" y="28575"/>
                  </a:lnTo>
                  <a:lnTo>
                    <a:pt x="13128016" y="28575"/>
                  </a:lnTo>
                  <a:lnTo>
                    <a:pt x="13128016" y="19050"/>
                  </a:lnTo>
                  <a:close/>
                </a:path>
                <a:path w="16262350" h="2857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28575">
                  <a:moveTo>
                    <a:pt x="14172616" y="19050"/>
                  </a:moveTo>
                  <a:lnTo>
                    <a:pt x="14163091" y="19050"/>
                  </a:lnTo>
                  <a:lnTo>
                    <a:pt x="14163091" y="28575"/>
                  </a:lnTo>
                  <a:lnTo>
                    <a:pt x="14172616" y="28575"/>
                  </a:lnTo>
                  <a:lnTo>
                    <a:pt x="14172616" y="19050"/>
                  </a:lnTo>
                  <a:close/>
                </a:path>
                <a:path w="16262350" h="2857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28575">
                  <a:moveTo>
                    <a:pt x="15217216" y="19050"/>
                  </a:moveTo>
                  <a:lnTo>
                    <a:pt x="15207691" y="19050"/>
                  </a:lnTo>
                  <a:lnTo>
                    <a:pt x="15207691" y="28575"/>
                  </a:lnTo>
                  <a:lnTo>
                    <a:pt x="15217216" y="28575"/>
                  </a:lnTo>
                  <a:lnTo>
                    <a:pt x="15217216" y="19050"/>
                  </a:lnTo>
                  <a:close/>
                </a:path>
                <a:path w="16262350" h="2857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28575">
                  <a:moveTo>
                    <a:pt x="16261804" y="19050"/>
                  </a:moveTo>
                  <a:lnTo>
                    <a:pt x="16252279" y="19050"/>
                  </a:lnTo>
                  <a:lnTo>
                    <a:pt x="16252279" y="28575"/>
                  </a:lnTo>
                  <a:lnTo>
                    <a:pt x="16261804" y="28575"/>
                  </a:lnTo>
                  <a:lnTo>
                    <a:pt x="16261804" y="1905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997493" y="5238699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5" name="object 45" descr=""/>
          <p:cNvGrpSpPr/>
          <p:nvPr/>
        </p:nvGrpSpPr>
        <p:grpSpPr>
          <a:xfrm>
            <a:off x="997493" y="8253361"/>
            <a:ext cx="16262350" cy="733425"/>
            <a:chOff x="997493" y="8253361"/>
            <a:chExt cx="16262350" cy="733425"/>
          </a:xfrm>
        </p:grpSpPr>
        <p:sp>
          <p:nvSpPr>
            <p:cNvPr id="46" name="object 46" descr=""/>
            <p:cNvSpPr/>
            <p:nvPr/>
          </p:nvSpPr>
          <p:spPr>
            <a:xfrm>
              <a:off x="997483" y="8253373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2857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2857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2857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2857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2857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2857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2857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2857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2857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2857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2857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2857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002256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997483" y="8272423"/>
              <a:ext cx="1789430" cy="704850"/>
            </a:xfrm>
            <a:custGeom>
              <a:avLst/>
              <a:gdLst/>
              <a:ahLst/>
              <a:cxnLst/>
              <a:rect l="l" t="t" r="r" b="b"/>
              <a:pathLst>
                <a:path w="1789430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789430" h="70485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2782056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2777286" y="8272423"/>
              <a:ext cx="587375" cy="704850"/>
            </a:xfrm>
            <a:custGeom>
              <a:avLst/>
              <a:gdLst/>
              <a:ahLst/>
              <a:cxnLst/>
              <a:rect l="l" t="t" r="r" b="b"/>
              <a:pathLst>
                <a:path w="587375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587375" h="70485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3359835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3355073" y="8272423"/>
              <a:ext cx="643255" cy="704850"/>
            </a:xfrm>
            <a:custGeom>
              <a:avLst/>
              <a:gdLst/>
              <a:ahLst/>
              <a:cxnLst/>
              <a:rect l="l" t="t" r="r" b="b"/>
              <a:pathLst>
                <a:path w="64325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643254" h="704850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3993560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3988790" y="8272423"/>
              <a:ext cx="2713355" cy="704850"/>
            </a:xfrm>
            <a:custGeom>
              <a:avLst/>
              <a:gdLst/>
              <a:ahLst/>
              <a:cxnLst/>
              <a:rect l="l" t="t" r="r" b="b"/>
              <a:pathLst>
                <a:path w="271335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2713354" h="70485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6697271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6692506" y="8272423"/>
              <a:ext cx="1165860" cy="704850"/>
            </a:xfrm>
            <a:custGeom>
              <a:avLst/>
              <a:gdLst/>
              <a:ahLst/>
              <a:cxnLst/>
              <a:rect l="l" t="t" r="r" b="b"/>
              <a:pathLst>
                <a:path w="1165859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165859" h="704850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7853154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7848384" y="82724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8897753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8892985" y="82724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9942351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9937585" y="82724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10986948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10982185" y="82724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12031547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12026773" y="82724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13076145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13071373" y="82724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14120743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14115975" y="82724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15165340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15160574" y="82724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16209938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16205174" y="82724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17254536" y="8308313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17249774" y="896773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997493" y="8267648"/>
              <a:ext cx="16262350" cy="714375"/>
            </a:xfrm>
            <a:custGeom>
              <a:avLst/>
              <a:gdLst/>
              <a:ahLst/>
              <a:cxnLst/>
              <a:rect l="l" t="t" r="r" b="b"/>
              <a:pathLst>
                <a:path w="16262350" h="714375">
                  <a:moveTo>
                    <a:pt x="0" y="0"/>
                  </a:moveTo>
                  <a:lnTo>
                    <a:pt x="1789325" y="0"/>
                  </a:lnTo>
                </a:path>
                <a:path w="16262350" h="714375">
                  <a:moveTo>
                    <a:pt x="0" y="714374"/>
                  </a:moveTo>
                  <a:lnTo>
                    <a:pt x="1789325" y="714374"/>
                  </a:lnTo>
                </a:path>
                <a:path w="16262350" h="714375">
                  <a:moveTo>
                    <a:pt x="1789325" y="0"/>
                  </a:moveTo>
                  <a:lnTo>
                    <a:pt x="2367104" y="0"/>
                  </a:lnTo>
                </a:path>
                <a:path w="16262350" h="714375">
                  <a:moveTo>
                    <a:pt x="1789325" y="714374"/>
                  </a:moveTo>
                  <a:lnTo>
                    <a:pt x="2367104" y="714374"/>
                  </a:lnTo>
                </a:path>
                <a:path w="16262350" h="714375">
                  <a:moveTo>
                    <a:pt x="2367104" y="0"/>
                  </a:moveTo>
                  <a:lnTo>
                    <a:pt x="3000829" y="0"/>
                  </a:lnTo>
                </a:path>
                <a:path w="16262350" h="714375">
                  <a:moveTo>
                    <a:pt x="2367104" y="714374"/>
                  </a:moveTo>
                  <a:lnTo>
                    <a:pt x="3000829" y="714374"/>
                  </a:lnTo>
                </a:path>
                <a:path w="16262350" h="714375">
                  <a:moveTo>
                    <a:pt x="3000829" y="0"/>
                  </a:moveTo>
                  <a:lnTo>
                    <a:pt x="5704540" y="0"/>
                  </a:lnTo>
                </a:path>
                <a:path w="16262350" h="714375">
                  <a:moveTo>
                    <a:pt x="3000829" y="714374"/>
                  </a:moveTo>
                  <a:lnTo>
                    <a:pt x="5704540" y="714374"/>
                  </a:lnTo>
                </a:path>
                <a:path w="16262350" h="714375">
                  <a:moveTo>
                    <a:pt x="5704540" y="0"/>
                  </a:moveTo>
                  <a:lnTo>
                    <a:pt x="6860424" y="0"/>
                  </a:lnTo>
                </a:path>
                <a:path w="16262350" h="714375">
                  <a:moveTo>
                    <a:pt x="5704540" y="714374"/>
                  </a:moveTo>
                  <a:lnTo>
                    <a:pt x="6860424" y="714374"/>
                  </a:lnTo>
                </a:path>
                <a:path w="16262350" h="714375">
                  <a:moveTo>
                    <a:pt x="6860424" y="0"/>
                  </a:moveTo>
                  <a:lnTo>
                    <a:pt x="16261805" y="0"/>
                  </a:lnTo>
                </a:path>
                <a:path w="16262350" h="714375">
                  <a:moveTo>
                    <a:pt x="6860424" y="714374"/>
                  </a:moveTo>
                  <a:lnTo>
                    <a:pt x="16261805" y="7143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8" name="object 7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pc="-30"/>
              <a:t>Qualidade</a:t>
            </a:r>
            <a:r>
              <a:rPr dirty="0" spc="-135"/>
              <a:t> </a:t>
            </a:r>
            <a:r>
              <a:rPr dirty="0" spc="-10"/>
              <a:t>de</a:t>
            </a:r>
            <a:r>
              <a:rPr dirty="0" spc="-130"/>
              <a:t> </a:t>
            </a:r>
            <a:r>
              <a:rPr dirty="0"/>
              <a:t>Vida,</a:t>
            </a:r>
            <a:r>
              <a:rPr dirty="0" spc="-130"/>
              <a:t> </a:t>
            </a:r>
            <a:r>
              <a:rPr dirty="0" spc="-45"/>
              <a:t>Capacitação</a:t>
            </a:r>
            <a:r>
              <a:rPr dirty="0" spc="-130"/>
              <a:t> </a:t>
            </a:r>
            <a:r>
              <a:rPr dirty="0" spc="-50"/>
              <a:t>e </a:t>
            </a:r>
            <a:r>
              <a:rPr dirty="0" spc="-10"/>
              <a:t>Sensibilização</a:t>
            </a:r>
          </a:p>
        </p:txBody>
      </p:sp>
      <p:sp>
        <p:nvSpPr>
          <p:cNvPr id="79" name="object 79" descr=""/>
          <p:cNvSpPr txBox="1"/>
          <p:nvPr/>
        </p:nvSpPr>
        <p:spPr>
          <a:xfrm>
            <a:off x="984793" y="1990045"/>
            <a:ext cx="789114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Evolução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do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90">
                <a:latin typeface="Arial MT"/>
                <a:cs typeface="Arial MT"/>
              </a:rPr>
              <a:t>desempenho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indicadores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(2015-</a:t>
            </a:r>
            <a:r>
              <a:rPr dirty="0" sz="2600" spc="-10">
                <a:latin typeface="Arial MT"/>
                <a:cs typeface="Arial MT"/>
              </a:rPr>
              <a:t>2023)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80" name="object 80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73C35E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4448174" cy="75247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7600949" y="2596239"/>
            <a:ext cx="9652000" cy="5094605"/>
          </a:xfrm>
          <a:custGeom>
            <a:avLst/>
            <a:gdLst/>
            <a:ahLst/>
            <a:cxnLst/>
            <a:rect l="l" t="t" r="r" b="b"/>
            <a:pathLst>
              <a:path w="9652000" h="5094605">
                <a:moveTo>
                  <a:pt x="9172574" y="5094522"/>
                </a:moveTo>
                <a:lnTo>
                  <a:pt x="485775" y="5094522"/>
                </a:lnTo>
                <a:lnTo>
                  <a:pt x="437762" y="5092146"/>
                </a:lnTo>
                <a:lnTo>
                  <a:pt x="390562" y="5085102"/>
                </a:lnTo>
                <a:lnTo>
                  <a:pt x="344494" y="5073525"/>
                </a:lnTo>
                <a:lnTo>
                  <a:pt x="299877" y="5057545"/>
                </a:lnTo>
                <a:lnTo>
                  <a:pt x="257028" y="5037295"/>
                </a:lnTo>
                <a:lnTo>
                  <a:pt x="216266" y="5012907"/>
                </a:lnTo>
                <a:lnTo>
                  <a:pt x="177911" y="4984512"/>
                </a:lnTo>
                <a:lnTo>
                  <a:pt x="142280" y="4952243"/>
                </a:lnTo>
                <a:lnTo>
                  <a:pt x="110011" y="4916611"/>
                </a:lnTo>
                <a:lnTo>
                  <a:pt x="81616" y="4878256"/>
                </a:lnTo>
                <a:lnTo>
                  <a:pt x="57227" y="4837494"/>
                </a:lnTo>
                <a:lnTo>
                  <a:pt x="36977" y="4794646"/>
                </a:lnTo>
                <a:lnTo>
                  <a:pt x="20997" y="4750028"/>
                </a:lnTo>
                <a:lnTo>
                  <a:pt x="9420" y="4703960"/>
                </a:lnTo>
                <a:lnTo>
                  <a:pt x="2377" y="4656761"/>
                </a:lnTo>
                <a:lnTo>
                  <a:pt x="0" y="4608748"/>
                </a:lnTo>
                <a:lnTo>
                  <a:pt x="0" y="485775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7"/>
                </a:lnTo>
                <a:lnTo>
                  <a:pt x="57227" y="257028"/>
                </a:lnTo>
                <a:lnTo>
                  <a:pt x="81616" y="216266"/>
                </a:lnTo>
                <a:lnTo>
                  <a:pt x="110011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8" y="57227"/>
                </a:lnTo>
                <a:lnTo>
                  <a:pt x="299877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5" y="0"/>
                </a:lnTo>
                <a:lnTo>
                  <a:pt x="9172574" y="0"/>
                </a:lnTo>
                <a:lnTo>
                  <a:pt x="9220587" y="2377"/>
                </a:lnTo>
                <a:lnTo>
                  <a:pt x="9267786" y="9420"/>
                </a:lnTo>
                <a:lnTo>
                  <a:pt x="9313854" y="20997"/>
                </a:lnTo>
                <a:lnTo>
                  <a:pt x="9358472" y="36977"/>
                </a:lnTo>
                <a:lnTo>
                  <a:pt x="9401321" y="57227"/>
                </a:lnTo>
                <a:lnTo>
                  <a:pt x="9442082" y="81615"/>
                </a:lnTo>
                <a:lnTo>
                  <a:pt x="9480437" y="110010"/>
                </a:lnTo>
                <a:lnTo>
                  <a:pt x="9516068" y="142280"/>
                </a:lnTo>
                <a:lnTo>
                  <a:pt x="9548337" y="177911"/>
                </a:lnTo>
                <a:lnTo>
                  <a:pt x="9576732" y="216266"/>
                </a:lnTo>
                <a:lnTo>
                  <a:pt x="9601121" y="257028"/>
                </a:lnTo>
                <a:lnTo>
                  <a:pt x="9621371" y="299877"/>
                </a:lnTo>
                <a:lnTo>
                  <a:pt x="9637351" y="344494"/>
                </a:lnTo>
                <a:lnTo>
                  <a:pt x="9648929" y="390562"/>
                </a:lnTo>
                <a:lnTo>
                  <a:pt x="9651732" y="409351"/>
                </a:lnTo>
                <a:lnTo>
                  <a:pt x="9651732" y="4685171"/>
                </a:lnTo>
                <a:lnTo>
                  <a:pt x="9637351" y="4750028"/>
                </a:lnTo>
                <a:lnTo>
                  <a:pt x="9621371" y="4794646"/>
                </a:lnTo>
                <a:lnTo>
                  <a:pt x="9601121" y="4837494"/>
                </a:lnTo>
                <a:lnTo>
                  <a:pt x="9576732" y="4878256"/>
                </a:lnTo>
                <a:lnTo>
                  <a:pt x="9548337" y="4916611"/>
                </a:lnTo>
                <a:lnTo>
                  <a:pt x="9516068" y="4952243"/>
                </a:lnTo>
                <a:lnTo>
                  <a:pt x="9480437" y="4984512"/>
                </a:lnTo>
                <a:lnTo>
                  <a:pt x="9442082" y="5012907"/>
                </a:lnTo>
                <a:lnTo>
                  <a:pt x="9401321" y="5037295"/>
                </a:lnTo>
                <a:lnTo>
                  <a:pt x="9358472" y="5057545"/>
                </a:lnTo>
                <a:lnTo>
                  <a:pt x="9313854" y="5073525"/>
                </a:lnTo>
                <a:lnTo>
                  <a:pt x="9267786" y="5085102"/>
                </a:lnTo>
                <a:lnTo>
                  <a:pt x="9220587" y="5092146"/>
                </a:lnTo>
                <a:lnTo>
                  <a:pt x="9172574" y="5094522"/>
                </a:lnTo>
                <a:close/>
              </a:path>
            </a:pathLst>
          </a:custGeom>
          <a:solidFill>
            <a:srgbClr val="E7E8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16000" y="3141161"/>
            <a:ext cx="4968875" cy="39154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10"/>
              <a:t>Qualidade</a:t>
            </a:r>
            <a:r>
              <a:rPr dirty="0" sz="6400" spc="-280"/>
              <a:t> </a:t>
            </a:r>
            <a:r>
              <a:rPr dirty="0" sz="6400" spc="-25"/>
              <a:t>de </a:t>
            </a:r>
            <a:r>
              <a:rPr dirty="0" sz="6400" spc="-10"/>
              <a:t>Vida, </a:t>
            </a:r>
            <a:r>
              <a:rPr dirty="0" sz="6400" spc="-155"/>
              <a:t>Capacitação</a:t>
            </a:r>
            <a:r>
              <a:rPr dirty="0" sz="6400" spc="-235"/>
              <a:t> </a:t>
            </a:r>
            <a:r>
              <a:rPr dirty="0" sz="6400" spc="-375"/>
              <a:t>e </a:t>
            </a:r>
            <a:r>
              <a:rPr dirty="0" sz="6400" spc="-155"/>
              <a:t>Sensibilização</a:t>
            </a:r>
            <a:endParaRPr sz="6400"/>
          </a:p>
        </p:txBody>
      </p:sp>
      <p:sp>
        <p:nvSpPr>
          <p:cNvPr id="6" name="object 6" descr=""/>
          <p:cNvSpPr txBox="1"/>
          <p:nvPr/>
        </p:nvSpPr>
        <p:spPr>
          <a:xfrm>
            <a:off x="8166745" y="3191929"/>
            <a:ext cx="387159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45" b="1">
                <a:latin typeface="Arial"/>
                <a:cs typeface="Arial"/>
              </a:rPr>
              <a:t>ANÁLISE</a:t>
            </a:r>
            <a:r>
              <a:rPr dirty="0" sz="2400" spc="-65" b="1">
                <a:latin typeface="Arial"/>
                <a:cs typeface="Arial"/>
              </a:rPr>
              <a:t> </a:t>
            </a:r>
            <a:r>
              <a:rPr dirty="0" sz="2400" spc="-90" b="1">
                <a:latin typeface="Arial"/>
                <a:cs typeface="Arial"/>
              </a:rPr>
              <a:t>DO</a:t>
            </a:r>
            <a:r>
              <a:rPr dirty="0" sz="2400" spc="-60" b="1">
                <a:latin typeface="Arial"/>
                <a:cs typeface="Arial"/>
              </a:rPr>
              <a:t> </a:t>
            </a:r>
            <a:r>
              <a:rPr dirty="0" sz="2400" spc="-95" b="1">
                <a:latin typeface="Arial"/>
                <a:cs typeface="Arial"/>
              </a:rPr>
              <a:t>DESEMPENHO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166745" y="3871443"/>
            <a:ext cx="8435340" cy="2159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spc="-70">
                <a:latin typeface="Arial MT"/>
                <a:cs typeface="Arial MT"/>
              </a:rPr>
              <a:t>Todas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155">
                <a:latin typeface="Arial MT"/>
                <a:cs typeface="Arial MT"/>
              </a:rPr>
              <a:t>as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metas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45">
                <a:latin typeface="Arial MT"/>
                <a:cs typeface="Arial MT"/>
              </a:rPr>
              <a:t>temáticas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foram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atingidas.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80">
                <a:latin typeface="Arial MT"/>
                <a:cs typeface="Arial MT"/>
              </a:rPr>
              <a:t>Algumas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110">
                <a:latin typeface="Arial MT"/>
                <a:cs typeface="Arial MT"/>
              </a:rPr>
              <a:t>das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45">
                <a:latin typeface="Arial MT"/>
                <a:cs typeface="Arial MT"/>
              </a:rPr>
              <a:t>iniciativas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foram </a:t>
            </a:r>
            <a:r>
              <a:rPr dirty="0" sz="2000" spc="-80">
                <a:latin typeface="Arial MT"/>
                <a:cs typeface="Arial MT"/>
              </a:rPr>
              <a:t>canceladas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ou</a:t>
            </a:r>
            <a:r>
              <a:rPr dirty="0" sz="2000" spc="-120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ainda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150">
                <a:latin typeface="Arial MT"/>
                <a:cs typeface="Arial MT"/>
              </a:rPr>
              <a:t>se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encontram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com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status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“não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iniciada”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razão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de </a:t>
            </a:r>
            <a:r>
              <a:rPr dirty="0" sz="2000" spc="-20">
                <a:latin typeface="Arial MT"/>
                <a:cs typeface="Arial MT"/>
              </a:rPr>
              <a:t>outras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prioridades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40">
                <a:latin typeface="Arial MT"/>
                <a:cs typeface="Arial MT"/>
              </a:rPr>
              <a:t>que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foram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70">
                <a:latin typeface="Arial MT"/>
                <a:cs typeface="Arial MT"/>
              </a:rPr>
              <a:t>sendo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implementadas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ao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longo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ano.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Além </a:t>
            </a:r>
            <a:r>
              <a:rPr dirty="0" sz="2000" spc="-50">
                <a:latin typeface="Arial MT"/>
                <a:cs typeface="Arial MT"/>
              </a:rPr>
              <a:t>disso,</a:t>
            </a:r>
            <a:r>
              <a:rPr dirty="0" sz="2000" spc="-9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conforme</a:t>
            </a:r>
            <a:r>
              <a:rPr dirty="0" sz="2000" spc="-11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destacado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tópico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anterior,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Divisão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Sustentabilidade, </a:t>
            </a:r>
            <a:r>
              <a:rPr dirty="0" sz="2000" spc="-65">
                <a:latin typeface="Arial MT"/>
                <a:cs typeface="Arial MT"/>
              </a:rPr>
              <a:t>Acessibilidade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Inclusão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100">
                <a:latin typeface="Arial MT"/>
                <a:cs typeface="Arial MT"/>
              </a:rPr>
              <a:t>passou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a</a:t>
            </a:r>
            <a:r>
              <a:rPr dirty="0" sz="2000" spc="-20">
                <a:latin typeface="Arial MT"/>
                <a:cs typeface="Arial MT"/>
              </a:rPr>
              <a:t> aglutinar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outras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atribuições,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que </a:t>
            </a:r>
            <a:r>
              <a:rPr dirty="0" sz="2000" spc="-50">
                <a:latin typeface="Arial MT"/>
                <a:cs typeface="Arial MT"/>
              </a:rPr>
              <a:t>demandou</a:t>
            </a:r>
            <a:r>
              <a:rPr dirty="0" sz="2000" spc="-9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um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novo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arranjo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114">
                <a:latin typeface="Arial MT"/>
                <a:cs typeface="Arial MT"/>
              </a:rPr>
              <a:t>nas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45">
                <a:latin typeface="Arial MT"/>
                <a:cs typeface="Arial MT"/>
              </a:rPr>
              <a:t>iniciativas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concluídas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2023.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135">
                <a:latin typeface="Arial MT"/>
                <a:cs typeface="Arial MT"/>
              </a:rPr>
              <a:t>As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100">
                <a:latin typeface="Arial MT"/>
                <a:cs typeface="Arial MT"/>
              </a:rPr>
              <a:t>ações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que </a:t>
            </a:r>
            <a:r>
              <a:rPr dirty="0" sz="2000" spc="-55">
                <a:latin typeface="Arial MT"/>
                <a:cs typeface="Arial MT"/>
              </a:rPr>
              <a:t>ainda </a:t>
            </a:r>
            <a:r>
              <a:rPr dirty="0" sz="2000" spc="-70">
                <a:latin typeface="Arial MT"/>
                <a:cs typeface="Arial MT"/>
              </a:rPr>
              <a:t>estão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60">
                <a:latin typeface="Arial MT"/>
                <a:cs typeface="Arial MT"/>
              </a:rPr>
              <a:t>pendentes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de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30">
                <a:latin typeface="Arial MT"/>
                <a:cs typeface="Arial MT"/>
              </a:rPr>
              <a:t>atendimento/conclusão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65">
                <a:latin typeface="Arial MT"/>
                <a:cs typeface="Arial MT"/>
              </a:rPr>
              <a:t>serão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45">
                <a:latin typeface="Arial MT"/>
                <a:cs typeface="Arial MT"/>
              </a:rPr>
              <a:t>retomadas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em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2024.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9" name="object 9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81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68"/>
                  </a:lnTo>
                  <a:lnTo>
                    <a:pt x="8128190" y="186385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17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85"/>
                  </a:lnTo>
                  <a:lnTo>
                    <a:pt x="8759850" y="214668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81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17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73C35E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19917" y="2293899"/>
            <a:ext cx="4436318" cy="118155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490910" y="4448778"/>
            <a:ext cx="4940978" cy="66257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898963" y="-508"/>
            <a:ext cx="4395880" cy="1468827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942458" y="6611475"/>
            <a:ext cx="1207248" cy="435306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6946923" y="7033361"/>
            <a:ext cx="1569720" cy="1247140"/>
            <a:chOff x="6946923" y="7033361"/>
            <a:chExt cx="1569720" cy="1247140"/>
          </a:xfrm>
        </p:grpSpPr>
        <p:sp>
          <p:nvSpPr>
            <p:cNvPr id="8" name="object 8" descr=""/>
            <p:cNvSpPr/>
            <p:nvPr/>
          </p:nvSpPr>
          <p:spPr>
            <a:xfrm>
              <a:off x="7219921" y="7171175"/>
              <a:ext cx="1261745" cy="1075055"/>
            </a:xfrm>
            <a:custGeom>
              <a:avLst/>
              <a:gdLst/>
              <a:ahLst/>
              <a:cxnLst/>
              <a:rect l="l" t="t" r="r" b="b"/>
              <a:pathLst>
                <a:path w="1261745" h="1075054">
                  <a:moveTo>
                    <a:pt x="1019765" y="143540"/>
                  </a:moveTo>
                  <a:lnTo>
                    <a:pt x="733311" y="143540"/>
                  </a:lnTo>
                  <a:lnTo>
                    <a:pt x="726649" y="114660"/>
                  </a:lnTo>
                  <a:lnTo>
                    <a:pt x="727812" y="89157"/>
                  </a:lnTo>
                  <a:lnTo>
                    <a:pt x="727903" y="87150"/>
                  </a:lnTo>
                  <a:lnTo>
                    <a:pt x="754845" y="32636"/>
                  </a:lnTo>
                  <a:lnTo>
                    <a:pt x="790957" y="7901"/>
                  </a:lnTo>
                  <a:lnTo>
                    <a:pt x="791090" y="7901"/>
                  </a:lnTo>
                  <a:lnTo>
                    <a:pt x="810570" y="2006"/>
                  </a:lnTo>
                  <a:lnTo>
                    <a:pt x="810732" y="2006"/>
                  </a:lnTo>
                  <a:lnTo>
                    <a:pt x="831304" y="0"/>
                  </a:lnTo>
                  <a:lnTo>
                    <a:pt x="851974" y="2006"/>
                  </a:lnTo>
                  <a:lnTo>
                    <a:pt x="871575" y="7901"/>
                  </a:lnTo>
                  <a:lnTo>
                    <a:pt x="889651" y="17496"/>
                  </a:lnTo>
                  <a:lnTo>
                    <a:pt x="905746" y="30602"/>
                  </a:lnTo>
                  <a:lnTo>
                    <a:pt x="1019765" y="143540"/>
                  </a:lnTo>
                  <a:close/>
                </a:path>
                <a:path w="1261745" h="1075054">
                  <a:moveTo>
                    <a:pt x="1107750" y="230690"/>
                  </a:moveTo>
                  <a:lnTo>
                    <a:pt x="534862" y="230690"/>
                  </a:lnTo>
                  <a:lnTo>
                    <a:pt x="528200" y="201816"/>
                  </a:lnTo>
                  <a:lnTo>
                    <a:pt x="538889" y="144524"/>
                  </a:lnTo>
                  <a:lnTo>
                    <a:pt x="573915" y="104995"/>
                  </a:lnTo>
                  <a:lnTo>
                    <a:pt x="612049" y="89157"/>
                  </a:lnTo>
                  <a:lnTo>
                    <a:pt x="612325" y="89157"/>
                  </a:lnTo>
                  <a:lnTo>
                    <a:pt x="632822" y="87150"/>
                  </a:lnTo>
                  <a:lnTo>
                    <a:pt x="673112" y="95052"/>
                  </a:lnTo>
                  <a:lnTo>
                    <a:pt x="707277" y="117759"/>
                  </a:lnTo>
                  <a:lnTo>
                    <a:pt x="733311" y="143540"/>
                  </a:lnTo>
                  <a:lnTo>
                    <a:pt x="1019765" y="143540"/>
                  </a:lnTo>
                  <a:lnTo>
                    <a:pt x="1107750" y="230690"/>
                  </a:lnTo>
                  <a:close/>
                </a:path>
                <a:path w="1261745" h="1075054">
                  <a:moveTo>
                    <a:pt x="1227687" y="733578"/>
                  </a:moveTo>
                  <a:lnTo>
                    <a:pt x="455822" y="733578"/>
                  </a:lnTo>
                  <a:lnTo>
                    <a:pt x="31221" y="313032"/>
                  </a:lnTo>
                  <a:lnTo>
                    <a:pt x="7913" y="278272"/>
                  </a:lnTo>
                  <a:lnTo>
                    <a:pt x="0" y="238608"/>
                  </a:lnTo>
                  <a:lnTo>
                    <a:pt x="7500" y="198864"/>
                  </a:lnTo>
                  <a:lnTo>
                    <a:pt x="30433" y="163863"/>
                  </a:lnTo>
                  <a:lnTo>
                    <a:pt x="65415" y="140592"/>
                  </a:lnTo>
                  <a:lnTo>
                    <a:pt x="104855" y="133044"/>
                  </a:lnTo>
                  <a:lnTo>
                    <a:pt x="126072" y="135161"/>
                  </a:lnTo>
                  <a:lnTo>
                    <a:pt x="146417" y="141329"/>
                  </a:lnTo>
                  <a:lnTo>
                    <a:pt x="165218" y="151271"/>
                  </a:lnTo>
                  <a:lnTo>
                    <a:pt x="181800" y="164709"/>
                  </a:lnTo>
                  <a:lnTo>
                    <a:pt x="352633" y="333906"/>
                  </a:lnTo>
                  <a:lnTo>
                    <a:pt x="1196856" y="333906"/>
                  </a:lnTo>
                  <a:lnTo>
                    <a:pt x="1219902" y="374391"/>
                  </a:lnTo>
                  <a:lnTo>
                    <a:pt x="1239100" y="420563"/>
                  </a:lnTo>
                  <a:lnTo>
                    <a:pt x="1252490" y="468796"/>
                  </a:lnTo>
                  <a:lnTo>
                    <a:pt x="1260009" y="518794"/>
                  </a:lnTo>
                  <a:lnTo>
                    <a:pt x="1261593" y="570263"/>
                  </a:lnTo>
                  <a:lnTo>
                    <a:pt x="1257180" y="622908"/>
                  </a:lnTo>
                  <a:lnTo>
                    <a:pt x="1246707" y="676433"/>
                  </a:lnTo>
                  <a:lnTo>
                    <a:pt x="1234906" y="715720"/>
                  </a:lnTo>
                  <a:lnTo>
                    <a:pt x="1227687" y="733578"/>
                  </a:lnTo>
                  <a:close/>
                </a:path>
                <a:path w="1261745" h="1075054">
                  <a:moveTo>
                    <a:pt x="1196856" y="333906"/>
                  </a:moveTo>
                  <a:lnTo>
                    <a:pt x="352633" y="333906"/>
                  </a:lnTo>
                  <a:lnTo>
                    <a:pt x="346327" y="304999"/>
                  </a:lnTo>
                  <a:lnTo>
                    <a:pt x="358315" y="247524"/>
                  </a:lnTo>
                  <a:lnTo>
                    <a:pt x="393783" y="208777"/>
                  </a:lnTo>
                  <a:lnTo>
                    <a:pt x="430647" y="193975"/>
                  </a:lnTo>
                  <a:lnTo>
                    <a:pt x="450895" y="192058"/>
                  </a:lnTo>
                  <a:lnTo>
                    <a:pt x="472111" y="194177"/>
                  </a:lnTo>
                  <a:lnTo>
                    <a:pt x="492456" y="200348"/>
                  </a:lnTo>
                  <a:lnTo>
                    <a:pt x="511257" y="210293"/>
                  </a:lnTo>
                  <a:lnTo>
                    <a:pt x="527840" y="223737"/>
                  </a:lnTo>
                  <a:lnTo>
                    <a:pt x="534862" y="230690"/>
                  </a:lnTo>
                  <a:lnTo>
                    <a:pt x="1107750" y="230690"/>
                  </a:lnTo>
                  <a:lnTo>
                    <a:pt x="1141101" y="263701"/>
                  </a:lnTo>
                  <a:lnTo>
                    <a:pt x="1194960" y="330575"/>
                  </a:lnTo>
                  <a:lnTo>
                    <a:pt x="1196856" y="333906"/>
                  </a:lnTo>
                  <a:close/>
                </a:path>
                <a:path w="1261745" h="1075054">
                  <a:moveTo>
                    <a:pt x="766045" y="1074523"/>
                  </a:moveTo>
                  <a:lnTo>
                    <a:pt x="717319" y="1071685"/>
                  </a:lnTo>
                  <a:lnTo>
                    <a:pt x="669171" y="1063272"/>
                  </a:lnTo>
                  <a:lnTo>
                    <a:pt x="622262" y="1049441"/>
                  </a:lnTo>
                  <a:lnTo>
                    <a:pt x="577253" y="1030348"/>
                  </a:lnTo>
                  <a:lnTo>
                    <a:pt x="435214" y="960090"/>
                  </a:lnTo>
                  <a:lnTo>
                    <a:pt x="281580" y="881959"/>
                  </a:lnTo>
                  <a:lnTo>
                    <a:pt x="248719" y="855919"/>
                  </a:lnTo>
                  <a:lnTo>
                    <a:pt x="229057" y="820502"/>
                  </a:lnTo>
                  <a:lnTo>
                    <a:pt x="224093" y="780312"/>
                  </a:lnTo>
                  <a:lnTo>
                    <a:pt x="235326" y="739954"/>
                  </a:lnTo>
                  <a:lnTo>
                    <a:pt x="270615" y="700229"/>
                  </a:lnTo>
                  <a:lnTo>
                    <a:pt x="308818" y="684352"/>
                  </a:lnTo>
                  <a:lnTo>
                    <a:pt x="329607" y="682265"/>
                  </a:lnTo>
                  <a:lnTo>
                    <a:pt x="341982" y="683003"/>
                  </a:lnTo>
                  <a:lnTo>
                    <a:pt x="354202" y="685191"/>
                  </a:lnTo>
                  <a:lnTo>
                    <a:pt x="366100" y="688788"/>
                  </a:lnTo>
                  <a:lnTo>
                    <a:pt x="377510" y="693752"/>
                  </a:lnTo>
                  <a:lnTo>
                    <a:pt x="455822" y="733578"/>
                  </a:lnTo>
                  <a:lnTo>
                    <a:pt x="1227687" y="733578"/>
                  </a:lnTo>
                  <a:lnTo>
                    <a:pt x="1200920" y="789713"/>
                  </a:lnTo>
                  <a:lnTo>
                    <a:pt x="1178854" y="824159"/>
                  </a:lnTo>
                  <a:lnTo>
                    <a:pt x="1143705" y="867934"/>
                  </a:lnTo>
                  <a:lnTo>
                    <a:pt x="1056752" y="956049"/>
                  </a:lnTo>
                  <a:lnTo>
                    <a:pt x="1010204" y="995690"/>
                  </a:lnTo>
                  <a:lnTo>
                    <a:pt x="966470" y="1023532"/>
                  </a:lnTo>
                  <a:lnTo>
                    <a:pt x="919673" y="1045538"/>
                  </a:lnTo>
                  <a:lnTo>
                    <a:pt x="870327" y="1061506"/>
                  </a:lnTo>
                  <a:lnTo>
                    <a:pt x="818946" y="1071235"/>
                  </a:lnTo>
                  <a:lnTo>
                    <a:pt x="766045" y="107452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186024" y="7135776"/>
              <a:ext cx="1330960" cy="1144270"/>
            </a:xfrm>
            <a:custGeom>
              <a:avLst/>
              <a:gdLst/>
              <a:ahLst/>
              <a:cxnLst/>
              <a:rect l="l" t="t" r="r" b="b"/>
              <a:pathLst>
                <a:path w="1330959" h="1144270">
                  <a:moveTo>
                    <a:pt x="808172" y="101599"/>
                  </a:moveTo>
                  <a:lnTo>
                    <a:pt x="729757" y="101599"/>
                  </a:lnTo>
                  <a:lnTo>
                    <a:pt x="735286" y="85089"/>
                  </a:lnTo>
                  <a:lnTo>
                    <a:pt x="742722" y="69849"/>
                  </a:lnTo>
                  <a:lnTo>
                    <a:pt x="752012" y="55879"/>
                  </a:lnTo>
                  <a:lnTo>
                    <a:pt x="763102" y="43179"/>
                  </a:lnTo>
                  <a:lnTo>
                    <a:pt x="764422" y="41909"/>
                  </a:lnTo>
                  <a:lnTo>
                    <a:pt x="765526" y="40639"/>
                  </a:lnTo>
                  <a:lnTo>
                    <a:pt x="787046" y="22859"/>
                  </a:lnTo>
                  <a:lnTo>
                    <a:pt x="811231" y="10159"/>
                  </a:lnTo>
                  <a:lnTo>
                    <a:pt x="837480" y="2539"/>
                  </a:lnTo>
                  <a:lnTo>
                    <a:pt x="865207" y="0"/>
                  </a:lnTo>
                  <a:lnTo>
                    <a:pt x="892802" y="2539"/>
                  </a:lnTo>
                  <a:lnTo>
                    <a:pt x="918975" y="10159"/>
                  </a:lnTo>
                  <a:lnTo>
                    <a:pt x="943117" y="22859"/>
                  </a:lnTo>
                  <a:lnTo>
                    <a:pt x="964619" y="40639"/>
                  </a:lnTo>
                  <a:lnTo>
                    <a:pt x="994153" y="69849"/>
                  </a:lnTo>
                  <a:lnTo>
                    <a:pt x="865200" y="69849"/>
                  </a:lnTo>
                  <a:lnTo>
                    <a:pt x="851703" y="71119"/>
                  </a:lnTo>
                  <a:lnTo>
                    <a:pt x="838612" y="74929"/>
                  </a:lnTo>
                  <a:lnTo>
                    <a:pt x="826333" y="81279"/>
                  </a:lnTo>
                  <a:lnTo>
                    <a:pt x="815274" y="91439"/>
                  </a:lnTo>
                  <a:lnTo>
                    <a:pt x="814355" y="91439"/>
                  </a:lnTo>
                  <a:lnTo>
                    <a:pt x="808172" y="101599"/>
                  </a:lnTo>
                  <a:close/>
                </a:path>
                <a:path w="1330959" h="1144270">
                  <a:moveTo>
                    <a:pt x="1040974" y="1074419"/>
                  </a:moveTo>
                  <a:lnTo>
                    <a:pt x="799935" y="1074419"/>
                  </a:lnTo>
                  <a:lnTo>
                    <a:pt x="847134" y="1070609"/>
                  </a:lnTo>
                  <a:lnTo>
                    <a:pt x="893545" y="1062989"/>
                  </a:lnTo>
                  <a:lnTo>
                    <a:pt x="938591" y="1047749"/>
                  </a:lnTo>
                  <a:lnTo>
                    <a:pt x="981695" y="1028699"/>
                  </a:lnTo>
                  <a:lnTo>
                    <a:pt x="1022280" y="1002029"/>
                  </a:lnTo>
                  <a:lnTo>
                    <a:pt x="1059767" y="971549"/>
                  </a:lnTo>
                  <a:lnTo>
                    <a:pt x="1065765" y="965199"/>
                  </a:lnTo>
                  <a:lnTo>
                    <a:pt x="1139294" y="891539"/>
                  </a:lnTo>
                  <a:lnTo>
                    <a:pt x="1173673" y="852169"/>
                  </a:lnTo>
                  <a:lnTo>
                    <a:pt x="1204363" y="806449"/>
                  </a:lnTo>
                  <a:lnTo>
                    <a:pt x="1235557" y="737869"/>
                  </a:lnTo>
                  <a:lnTo>
                    <a:pt x="1255559" y="655319"/>
                  </a:lnTo>
                  <a:lnTo>
                    <a:pt x="1259921" y="608329"/>
                  </a:lnTo>
                  <a:lnTo>
                    <a:pt x="1259198" y="567689"/>
                  </a:lnTo>
                  <a:lnTo>
                    <a:pt x="1252918" y="516889"/>
                  </a:lnTo>
                  <a:lnTo>
                    <a:pt x="1241154" y="471169"/>
                  </a:lnTo>
                  <a:lnTo>
                    <a:pt x="1223615" y="427989"/>
                  </a:lnTo>
                  <a:lnTo>
                    <a:pt x="1200103" y="386079"/>
                  </a:lnTo>
                  <a:lnTo>
                    <a:pt x="1170419" y="346709"/>
                  </a:lnTo>
                  <a:lnTo>
                    <a:pt x="1154605" y="328929"/>
                  </a:lnTo>
                  <a:lnTo>
                    <a:pt x="1150061" y="323849"/>
                  </a:lnTo>
                  <a:lnTo>
                    <a:pt x="1136896" y="311149"/>
                  </a:lnTo>
                  <a:lnTo>
                    <a:pt x="914686" y="90169"/>
                  </a:lnTo>
                  <a:lnTo>
                    <a:pt x="903689" y="81279"/>
                  </a:lnTo>
                  <a:lnTo>
                    <a:pt x="891515" y="74929"/>
                  </a:lnTo>
                  <a:lnTo>
                    <a:pt x="878555" y="71119"/>
                  </a:lnTo>
                  <a:lnTo>
                    <a:pt x="865200" y="69849"/>
                  </a:lnTo>
                  <a:lnTo>
                    <a:pt x="994153" y="69849"/>
                  </a:lnTo>
                  <a:lnTo>
                    <a:pt x="1186769" y="260349"/>
                  </a:lnTo>
                  <a:lnTo>
                    <a:pt x="1199934" y="273049"/>
                  </a:lnTo>
                  <a:lnTo>
                    <a:pt x="1202852" y="276859"/>
                  </a:lnTo>
                  <a:lnTo>
                    <a:pt x="1255512" y="341629"/>
                  </a:lnTo>
                  <a:lnTo>
                    <a:pt x="1280392" y="383539"/>
                  </a:lnTo>
                  <a:lnTo>
                    <a:pt x="1300384" y="426719"/>
                  </a:lnTo>
                  <a:lnTo>
                    <a:pt x="1315440" y="472439"/>
                  </a:lnTo>
                  <a:lnTo>
                    <a:pt x="1325511" y="519429"/>
                  </a:lnTo>
                  <a:lnTo>
                    <a:pt x="1330549" y="567689"/>
                  </a:lnTo>
                  <a:lnTo>
                    <a:pt x="1330506" y="618489"/>
                  </a:lnTo>
                  <a:lnTo>
                    <a:pt x="1325335" y="668019"/>
                  </a:lnTo>
                  <a:lnTo>
                    <a:pt x="1314987" y="720089"/>
                  </a:lnTo>
                  <a:lnTo>
                    <a:pt x="1302255" y="761999"/>
                  </a:lnTo>
                  <a:lnTo>
                    <a:pt x="1285771" y="802639"/>
                  </a:lnTo>
                  <a:lnTo>
                    <a:pt x="1265598" y="842009"/>
                  </a:lnTo>
                  <a:lnTo>
                    <a:pt x="1241799" y="878839"/>
                  </a:lnTo>
                  <a:lnTo>
                    <a:pt x="1217222" y="910589"/>
                  </a:lnTo>
                  <a:lnTo>
                    <a:pt x="1203783" y="927099"/>
                  </a:lnTo>
                  <a:lnTo>
                    <a:pt x="1189633" y="941069"/>
                  </a:lnTo>
                  <a:lnTo>
                    <a:pt x="1119054" y="1012189"/>
                  </a:lnTo>
                  <a:lnTo>
                    <a:pt x="1112222" y="1019809"/>
                  </a:lnTo>
                  <a:lnTo>
                    <a:pt x="1108753" y="1022349"/>
                  </a:lnTo>
                  <a:lnTo>
                    <a:pt x="1071473" y="1054099"/>
                  </a:lnTo>
                  <a:lnTo>
                    <a:pt x="1040974" y="1074419"/>
                  </a:lnTo>
                  <a:close/>
                </a:path>
                <a:path w="1330959" h="1144270">
                  <a:moveTo>
                    <a:pt x="604282" y="198119"/>
                  </a:moveTo>
                  <a:lnTo>
                    <a:pt x="528890" y="198119"/>
                  </a:lnTo>
                  <a:lnTo>
                    <a:pt x="534060" y="179069"/>
                  </a:lnTo>
                  <a:lnTo>
                    <a:pt x="541787" y="161289"/>
                  </a:lnTo>
                  <a:lnTo>
                    <a:pt x="551991" y="144779"/>
                  </a:lnTo>
                  <a:lnTo>
                    <a:pt x="564587" y="129539"/>
                  </a:lnTo>
                  <a:lnTo>
                    <a:pt x="566479" y="128269"/>
                  </a:lnTo>
                  <a:lnTo>
                    <a:pt x="588076" y="110489"/>
                  </a:lnTo>
                  <a:lnTo>
                    <a:pt x="612391" y="97789"/>
                  </a:lnTo>
                  <a:lnTo>
                    <a:pt x="638810" y="88899"/>
                  </a:lnTo>
                  <a:lnTo>
                    <a:pt x="666719" y="86359"/>
                  </a:lnTo>
                  <a:lnTo>
                    <a:pt x="683230" y="87629"/>
                  </a:lnTo>
                  <a:lnTo>
                    <a:pt x="699324" y="90169"/>
                  </a:lnTo>
                  <a:lnTo>
                    <a:pt x="714875" y="95249"/>
                  </a:lnTo>
                  <a:lnTo>
                    <a:pt x="729757" y="101599"/>
                  </a:lnTo>
                  <a:lnTo>
                    <a:pt x="808172" y="101599"/>
                  </a:lnTo>
                  <a:lnTo>
                    <a:pt x="799672" y="115569"/>
                  </a:lnTo>
                  <a:lnTo>
                    <a:pt x="795511" y="142239"/>
                  </a:lnTo>
                  <a:lnTo>
                    <a:pt x="798944" y="157479"/>
                  </a:lnTo>
                  <a:lnTo>
                    <a:pt x="666719" y="157479"/>
                  </a:lnTo>
                  <a:lnTo>
                    <a:pt x="627847" y="168909"/>
                  </a:lnTo>
                  <a:lnTo>
                    <a:pt x="615860" y="179069"/>
                  </a:lnTo>
                  <a:lnTo>
                    <a:pt x="604282" y="198119"/>
                  </a:lnTo>
                  <a:close/>
                </a:path>
                <a:path w="1330959" h="1144270">
                  <a:moveTo>
                    <a:pt x="799935" y="1144269"/>
                  </a:moveTo>
                  <a:lnTo>
                    <a:pt x="747150" y="1141729"/>
                  </a:lnTo>
                  <a:lnTo>
                    <a:pt x="694991" y="1132839"/>
                  </a:lnTo>
                  <a:lnTo>
                    <a:pt x="644175" y="1117599"/>
                  </a:lnTo>
                  <a:lnTo>
                    <a:pt x="595416" y="1097279"/>
                  </a:lnTo>
                  <a:lnTo>
                    <a:pt x="299369" y="948689"/>
                  </a:lnTo>
                  <a:lnTo>
                    <a:pt x="262931" y="922019"/>
                  </a:lnTo>
                  <a:lnTo>
                    <a:pt x="237513" y="886459"/>
                  </a:lnTo>
                  <a:lnTo>
                    <a:pt x="224141" y="844549"/>
                  </a:lnTo>
                  <a:lnTo>
                    <a:pt x="223954" y="817879"/>
                  </a:lnTo>
                  <a:lnTo>
                    <a:pt x="223839" y="801369"/>
                  </a:lnTo>
                  <a:lnTo>
                    <a:pt x="237632" y="758189"/>
                  </a:lnTo>
                  <a:lnTo>
                    <a:pt x="263245" y="723899"/>
                  </a:lnTo>
                  <a:lnTo>
                    <a:pt x="304107" y="694689"/>
                  </a:lnTo>
                  <a:lnTo>
                    <a:pt x="352290" y="681989"/>
                  </a:lnTo>
                  <a:lnTo>
                    <a:pt x="40161" y="373379"/>
                  </a:lnTo>
                  <a:lnTo>
                    <a:pt x="13622" y="336549"/>
                  </a:lnTo>
                  <a:lnTo>
                    <a:pt x="231" y="294639"/>
                  </a:lnTo>
                  <a:lnTo>
                    <a:pt x="122" y="274319"/>
                  </a:lnTo>
                  <a:lnTo>
                    <a:pt x="0" y="251459"/>
                  </a:lnTo>
                  <a:lnTo>
                    <a:pt x="12942" y="210819"/>
                  </a:lnTo>
                  <a:lnTo>
                    <a:pt x="39071" y="173989"/>
                  </a:lnTo>
                  <a:lnTo>
                    <a:pt x="85986" y="142239"/>
                  </a:lnTo>
                  <a:lnTo>
                    <a:pt x="138745" y="132079"/>
                  </a:lnTo>
                  <a:lnTo>
                    <a:pt x="166849" y="134619"/>
                  </a:lnTo>
                  <a:lnTo>
                    <a:pt x="193797" y="143509"/>
                  </a:lnTo>
                  <a:lnTo>
                    <a:pt x="218698" y="156209"/>
                  </a:lnTo>
                  <a:lnTo>
                    <a:pt x="240660" y="173989"/>
                  </a:lnTo>
                  <a:lnTo>
                    <a:pt x="270208" y="203199"/>
                  </a:lnTo>
                  <a:lnTo>
                    <a:pt x="138745" y="203199"/>
                  </a:lnTo>
                  <a:lnTo>
                    <a:pt x="125749" y="204469"/>
                  </a:lnTo>
                  <a:lnTo>
                    <a:pt x="113154" y="208279"/>
                  </a:lnTo>
                  <a:lnTo>
                    <a:pt x="101322" y="213359"/>
                  </a:lnTo>
                  <a:lnTo>
                    <a:pt x="90613" y="222249"/>
                  </a:lnTo>
                  <a:lnTo>
                    <a:pt x="90311" y="222249"/>
                  </a:lnTo>
                  <a:lnTo>
                    <a:pt x="89976" y="223519"/>
                  </a:lnTo>
                  <a:lnTo>
                    <a:pt x="89673" y="223519"/>
                  </a:lnTo>
                  <a:lnTo>
                    <a:pt x="74339" y="246379"/>
                  </a:lnTo>
                  <a:lnTo>
                    <a:pt x="69307" y="273049"/>
                  </a:lnTo>
                  <a:lnTo>
                    <a:pt x="74560" y="299719"/>
                  </a:lnTo>
                  <a:lnTo>
                    <a:pt x="90081" y="322579"/>
                  </a:lnTo>
                  <a:lnTo>
                    <a:pt x="523765" y="751839"/>
                  </a:lnTo>
                  <a:lnTo>
                    <a:pt x="363504" y="751839"/>
                  </a:lnTo>
                  <a:lnTo>
                    <a:pt x="324367" y="764539"/>
                  </a:lnTo>
                  <a:lnTo>
                    <a:pt x="293326" y="817879"/>
                  </a:lnTo>
                  <a:lnTo>
                    <a:pt x="296611" y="844549"/>
                  </a:lnTo>
                  <a:lnTo>
                    <a:pt x="331558" y="885189"/>
                  </a:lnTo>
                  <a:lnTo>
                    <a:pt x="485198" y="963929"/>
                  </a:lnTo>
                  <a:lnTo>
                    <a:pt x="626876" y="1033779"/>
                  </a:lnTo>
                  <a:lnTo>
                    <a:pt x="668790" y="1051559"/>
                  </a:lnTo>
                  <a:lnTo>
                    <a:pt x="711913" y="1064259"/>
                  </a:lnTo>
                  <a:lnTo>
                    <a:pt x="755783" y="1071879"/>
                  </a:lnTo>
                  <a:lnTo>
                    <a:pt x="799935" y="1074419"/>
                  </a:lnTo>
                  <a:lnTo>
                    <a:pt x="1040974" y="1074419"/>
                  </a:lnTo>
                  <a:lnTo>
                    <a:pt x="1031443" y="1080769"/>
                  </a:lnTo>
                  <a:lnTo>
                    <a:pt x="988851" y="1103629"/>
                  </a:lnTo>
                  <a:lnTo>
                    <a:pt x="944051" y="1121409"/>
                  </a:lnTo>
                  <a:lnTo>
                    <a:pt x="897397" y="1134109"/>
                  </a:lnTo>
                  <a:lnTo>
                    <a:pt x="849240" y="1141729"/>
                  </a:lnTo>
                  <a:lnTo>
                    <a:pt x="799935" y="1144269"/>
                  </a:lnTo>
                  <a:close/>
                </a:path>
                <a:path w="1330959" h="1144270">
                  <a:moveTo>
                    <a:pt x="951756" y="391159"/>
                  </a:moveTo>
                  <a:lnTo>
                    <a:pt x="936108" y="391159"/>
                  </a:lnTo>
                  <a:lnTo>
                    <a:pt x="928330" y="387349"/>
                  </a:lnTo>
                  <a:lnTo>
                    <a:pt x="716217" y="177799"/>
                  </a:lnTo>
                  <a:lnTo>
                    <a:pt x="705222" y="168909"/>
                  </a:lnTo>
                  <a:lnTo>
                    <a:pt x="693045" y="162559"/>
                  </a:lnTo>
                  <a:lnTo>
                    <a:pt x="680079" y="158749"/>
                  </a:lnTo>
                  <a:lnTo>
                    <a:pt x="666719" y="157479"/>
                  </a:lnTo>
                  <a:lnTo>
                    <a:pt x="798944" y="157479"/>
                  </a:lnTo>
                  <a:lnTo>
                    <a:pt x="801520" y="168909"/>
                  </a:lnTo>
                  <a:lnTo>
                    <a:pt x="817344" y="191769"/>
                  </a:lnTo>
                  <a:lnTo>
                    <a:pt x="965414" y="339089"/>
                  </a:lnTo>
                  <a:lnTo>
                    <a:pt x="972180" y="347979"/>
                  </a:lnTo>
                  <a:lnTo>
                    <a:pt x="974465" y="359409"/>
                  </a:lnTo>
                  <a:lnTo>
                    <a:pt x="972271" y="372109"/>
                  </a:lnTo>
                  <a:lnTo>
                    <a:pt x="965597" y="382269"/>
                  </a:lnTo>
                  <a:lnTo>
                    <a:pt x="959620" y="387349"/>
                  </a:lnTo>
                  <a:lnTo>
                    <a:pt x="951756" y="391159"/>
                  </a:lnTo>
                  <a:close/>
                </a:path>
                <a:path w="1330959" h="1144270">
                  <a:moveTo>
                    <a:pt x="434085" y="284479"/>
                  </a:moveTo>
                  <a:lnTo>
                    <a:pt x="352428" y="284479"/>
                  </a:lnTo>
                  <a:lnTo>
                    <a:pt x="358262" y="270509"/>
                  </a:lnTo>
                  <a:lnTo>
                    <a:pt x="365692" y="257809"/>
                  </a:lnTo>
                  <a:lnTo>
                    <a:pt x="374720" y="245109"/>
                  </a:lnTo>
                  <a:lnTo>
                    <a:pt x="385347" y="232409"/>
                  </a:lnTo>
                  <a:lnTo>
                    <a:pt x="386168" y="231139"/>
                  </a:lnTo>
                  <a:lnTo>
                    <a:pt x="432187" y="201929"/>
                  </a:lnTo>
                  <a:lnTo>
                    <a:pt x="484791" y="191769"/>
                  </a:lnTo>
                  <a:lnTo>
                    <a:pt x="496018" y="191769"/>
                  </a:lnTo>
                  <a:lnTo>
                    <a:pt x="507146" y="193039"/>
                  </a:lnTo>
                  <a:lnTo>
                    <a:pt x="528890" y="198119"/>
                  </a:lnTo>
                  <a:lnTo>
                    <a:pt x="604282" y="198119"/>
                  </a:lnTo>
                  <a:lnTo>
                    <a:pt x="601194" y="203199"/>
                  </a:lnTo>
                  <a:lnTo>
                    <a:pt x="597046" y="229869"/>
                  </a:lnTo>
                  <a:lnTo>
                    <a:pt x="603056" y="255269"/>
                  </a:lnTo>
                  <a:lnTo>
                    <a:pt x="607217" y="261619"/>
                  </a:lnTo>
                  <a:lnTo>
                    <a:pt x="484791" y="261619"/>
                  </a:lnTo>
                  <a:lnTo>
                    <a:pt x="471791" y="262889"/>
                  </a:lnTo>
                  <a:lnTo>
                    <a:pt x="459194" y="266699"/>
                  </a:lnTo>
                  <a:lnTo>
                    <a:pt x="447361" y="273049"/>
                  </a:lnTo>
                  <a:lnTo>
                    <a:pt x="436652" y="281939"/>
                  </a:lnTo>
                  <a:lnTo>
                    <a:pt x="435699" y="281939"/>
                  </a:lnTo>
                  <a:lnTo>
                    <a:pt x="434085" y="284479"/>
                  </a:lnTo>
                  <a:close/>
                </a:path>
                <a:path w="1330959" h="1144270">
                  <a:moveTo>
                    <a:pt x="610992" y="621029"/>
                  </a:moveTo>
                  <a:lnTo>
                    <a:pt x="595679" y="621029"/>
                  </a:lnTo>
                  <a:lnTo>
                    <a:pt x="587836" y="618489"/>
                  </a:lnTo>
                  <a:lnTo>
                    <a:pt x="190741" y="224789"/>
                  </a:lnTo>
                  <a:lnTo>
                    <a:pt x="179247" y="215899"/>
                  </a:lnTo>
                  <a:lnTo>
                    <a:pt x="166450" y="208279"/>
                  </a:lnTo>
                  <a:lnTo>
                    <a:pt x="152799" y="204469"/>
                  </a:lnTo>
                  <a:lnTo>
                    <a:pt x="138745" y="203199"/>
                  </a:lnTo>
                  <a:lnTo>
                    <a:pt x="270208" y="203199"/>
                  </a:lnTo>
                  <a:lnTo>
                    <a:pt x="352428" y="284479"/>
                  </a:lnTo>
                  <a:lnTo>
                    <a:pt x="434085" y="284479"/>
                  </a:lnTo>
                  <a:lnTo>
                    <a:pt x="420365" y="306069"/>
                  </a:lnTo>
                  <a:lnTo>
                    <a:pt x="415334" y="332739"/>
                  </a:lnTo>
                  <a:lnTo>
                    <a:pt x="420589" y="358139"/>
                  </a:lnTo>
                  <a:lnTo>
                    <a:pt x="436113" y="382269"/>
                  </a:lnTo>
                  <a:lnTo>
                    <a:pt x="623868" y="567689"/>
                  </a:lnTo>
                  <a:lnTo>
                    <a:pt x="630840" y="577849"/>
                  </a:lnTo>
                  <a:lnTo>
                    <a:pt x="633469" y="589279"/>
                  </a:lnTo>
                  <a:lnTo>
                    <a:pt x="631589" y="601979"/>
                  </a:lnTo>
                  <a:lnTo>
                    <a:pt x="625037" y="612139"/>
                  </a:lnTo>
                  <a:lnTo>
                    <a:pt x="618461" y="618489"/>
                  </a:lnTo>
                  <a:lnTo>
                    <a:pt x="610992" y="621029"/>
                  </a:lnTo>
                  <a:close/>
                </a:path>
                <a:path w="1330959" h="1144270">
                  <a:moveTo>
                    <a:pt x="779072" y="504189"/>
                  </a:moveTo>
                  <a:lnTo>
                    <a:pt x="763772" y="504189"/>
                  </a:lnTo>
                  <a:lnTo>
                    <a:pt x="755935" y="500379"/>
                  </a:lnTo>
                  <a:lnTo>
                    <a:pt x="536780" y="283209"/>
                  </a:lnTo>
                  <a:lnTo>
                    <a:pt x="525287" y="274319"/>
                  </a:lnTo>
                  <a:lnTo>
                    <a:pt x="512490" y="267969"/>
                  </a:lnTo>
                  <a:lnTo>
                    <a:pt x="498841" y="264159"/>
                  </a:lnTo>
                  <a:lnTo>
                    <a:pt x="484791" y="261619"/>
                  </a:lnTo>
                  <a:lnTo>
                    <a:pt x="607217" y="261619"/>
                  </a:lnTo>
                  <a:lnTo>
                    <a:pt x="618869" y="279399"/>
                  </a:lnTo>
                  <a:lnTo>
                    <a:pt x="791947" y="450849"/>
                  </a:lnTo>
                  <a:lnTo>
                    <a:pt x="798915" y="461009"/>
                  </a:lnTo>
                  <a:lnTo>
                    <a:pt x="801539" y="472439"/>
                  </a:lnTo>
                  <a:lnTo>
                    <a:pt x="799656" y="483869"/>
                  </a:lnTo>
                  <a:lnTo>
                    <a:pt x="793103" y="494029"/>
                  </a:lnTo>
                  <a:lnTo>
                    <a:pt x="792880" y="495299"/>
                  </a:lnTo>
                  <a:lnTo>
                    <a:pt x="786541" y="500379"/>
                  </a:lnTo>
                  <a:lnTo>
                    <a:pt x="779072" y="504189"/>
                  </a:lnTo>
                  <a:close/>
                </a:path>
                <a:path w="1330959" h="1144270">
                  <a:moveTo>
                    <a:pt x="550332" y="831849"/>
                  </a:moveTo>
                  <a:lnTo>
                    <a:pt x="535762" y="831849"/>
                  </a:lnTo>
                  <a:lnTo>
                    <a:pt x="395351" y="759459"/>
                  </a:lnTo>
                  <a:lnTo>
                    <a:pt x="379617" y="754379"/>
                  </a:lnTo>
                  <a:lnTo>
                    <a:pt x="363504" y="751839"/>
                  </a:lnTo>
                  <a:lnTo>
                    <a:pt x="523765" y="751839"/>
                  </a:lnTo>
                  <a:lnTo>
                    <a:pt x="560974" y="788669"/>
                  </a:lnTo>
                  <a:lnTo>
                    <a:pt x="567086" y="797559"/>
                  </a:lnTo>
                  <a:lnTo>
                    <a:pt x="568643" y="807719"/>
                  </a:lnTo>
                  <a:lnTo>
                    <a:pt x="566361" y="816609"/>
                  </a:lnTo>
                  <a:lnTo>
                    <a:pt x="560954" y="825499"/>
                  </a:lnTo>
                  <a:lnTo>
                    <a:pt x="556455" y="829309"/>
                  </a:lnTo>
                  <a:lnTo>
                    <a:pt x="550332" y="83184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49900" y="7135219"/>
              <a:ext cx="169349" cy="167845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284028" y="7033361"/>
              <a:ext cx="73798" cy="196775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439350" y="7096088"/>
              <a:ext cx="168064" cy="169114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946923" y="7370003"/>
              <a:ext cx="197049" cy="73689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015499" y="7522977"/>
              <a:ext cx="168079" cy="169131"/>
            </a:xfrm>
            <a:prstGeom prst="rect">
              <a:avLst/>
            </a:prstGeom>
          </p:spPr>
        </p:pic>
      </p:grpSp>
      <p:sp>
        <p:nvSpPr>
          <p:cNvPr id="15" name="object 15" descr=""/>
          <p:cNvSpPr txBox="1"/>
          <p:nvPr/>
        </p:nvSpPr>
        <p:spPr>
          <a:xfrm rot="21180000">
            <a:off x="13267814" y="1867800"/>
            <a:ext cx="1548829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860"/>
              </a:lnSpc>
            </a:pP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v</a:t>
            </a: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eíc</a:t>
            </a:r>
            <a:r>
              <a:rPr dirty="0" baseline="1736" sz="4800" spc="-15">
                <a:solidFill>
                  <a:srgbClr val="FFFFFF"/>
                </a:solidFill>
                <a:latin typeface="Georgia"/>
                <a:cs typeface="Georgia"/>
              </a:rPr>
              <a:t>ul</a:t>
            </a:r>
            <a:r>
              <a:rPr dirty="0" baseline="2604" sz="4800" spc="-15">
                <a:solidFill>
                  <a:srgbClr val="FFFFFF"/>
                </a:solidFill>
                <a:latin typeface="Georgia"/>
                <a:cs typeface="Georgia"/>
              </a:rPr>
              <a:t>os</a:t>
            </a:r>
            <a:endParaRPr baseline="2604" sz="4800">
              <a:latin typeface="Georgia"/>
              <a:cs typeface="Georgia"/>
            </a:endParaRPr>
          </a:p>
        </p:txBody>
      </p:sp>
      <p:sp>
        <p:nvSpPr>
          <p:cNvPr id="16" name="object 16" descr=""/>
          <p:cNvSpPr txBox="1"/>
          <p:nvPr/>
        </p:nvSpPr>
        <p:spPr>
          <a:xfrm rot="21480000">
            <a:off x="13209601" y="3166575"/>
            <a:ext cx="1659939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825"/>
              </a:lnSpc>
            </a:pPr>
            <a:r>
              <a:rPr dirty="0" sz="3200" spc="-25">
                <a:solidFill>
                  <a:srgbClr val="FFFFFF"/>
                </a:solidFill>
                <a:latin typeface="Georgia"/>
                <a:cs typeface="Georgia"/>
              </a:rPr>
              <a:t>tele/</a:t>
            </a:r>
            <a:r>
              <a:rPr dirty="0" sz="3200" spc="-25">
                <a:solidFill>
                  <a:srgbClr val="FFFFFF"/>
                </a:solidFill>
                <a:latin typeface="Georgia"/>
                <a:cs typeface="Georgia"/>
              </a:rPr>
              <a:t>onia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17" name="object 17" descr=""/>
          <p:cNvSpPr txBox="1"/>
          <p:nvPr/>
        </p:nvSpPr>
        <p:spPr>
          <a:xfrm rot="21360000">
            <a:off x="13287638" y="653254"/>
            <a:ext cx="2913824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820"/>
              </a:lnSpc>
            </a:pPr>
            <a:r>
              <a:rPr dirty="0" sz="3200">
                <a:solidFill>
                  <a:srgbClr val="FFFFFF"/>
                </a:solidFill>
                <a:latin typeface="Georgia"/>
                <a:cs typeface="Georgia"/>
              </a:rPr>
              <a:t>energia</a:t>
            </a:r>
            <a:r>
              <a:rPr dirty="0" sz="3200" spc="27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dirty="0" sz="3200" spc="45">
                <a:solidFill>
                  <a:srgbClr val="FFFFFF"/>
                </a:solidFill>
                <a:latin typeface="Georgia"/>
                <a:cs typeface="Georgia"/>
              </a:rPr>
              <a:t>elé</a:t>
            </a:r>
            <a:r>
              <a:rPr dirty="0" sz="3200" spc="45">
                <a:solidFill>
                  <a:srgbClr val="FFFFFF"/>
                </a:solidFill>
                <a:latin typeface="Georgia"/>
                <a:cs typeface="Georgia"/>
              </a:rPr>
              <a:t>trica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18" name="object 18" descr=""/>
          <p:cNvSpPr txBox="1"/>
          <p:nvPr/>
        </p:nvSpPr>
        <p:spPr>
          <a:xfrm rot="21360000">
            <a:off x="15361068" y="1402955"/>
            <a:ext cx="1539035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815"/>
              </a:lnSpc>
            </a:pPr>
            <a:r>
              <a:rPr dirty="0" sz="3200" spc="50">
                <a:solidFill>
                  <a:srgbClr val="FFFFFF"/>
                </a:solidFill>
                <a:latin typeface="Georgia"/>
                <a:cs typeface="Georgia"/>
              </a:rPr>
              <a:t>limpeza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19" name="object 19" descr=""/>
          <p:cNvSpPr txBox="1"/>
          <p:nvPr/>
        </p:nvSpPr>
        <p:spPr>
          <a:xfrm rot="21360000">
            <a:off x="14817376" y="2322813"/>
            <a:ext cx="2206358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815"/>
              </a:lnSpc>
            </a:pP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capacitaęã</a:t>
            </a: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20" name="object 20" descr=""/>
          <p:cNvSpPr txBox="1"/>
          <p:nvPr/>
        </p:nvSpPr>
        <p:spPr>
          <a:xfrm rot="60000">
            <a:off x="12833816" y="4190045"/>
            <a:ext cx="3163607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830"/>
              </a:lnSpc>
            </a:pPr>
            <a:r>
              <a:rPr dirty="0" baseline="1736" sz="4800">
                <a:solidFill>
                  <a:srgbClr val="FFFFFF"/>
                </a:solidFill>
                <a:latin typeface="Georgia"/>
                <a:cs typeface="Georgia"/>
              </a:rPr>
              <a:t>obra</a:t>
            </a:r>
            <a:r>
              <a:rPr dirty="0" sz="320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dirty="0" sz="3200" spc="10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dirty="0" sz="320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dirty="0" sz="3200" spc="10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re/or</a:t>
            </a: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mas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21" name="object 21" descr=""/>
          <p:cNvSpPr txBox="1"/>
          <p:nvPr/>
        </p:nvSpPr>
        <p:spPr>
          <a:xfrm rot="60000">
            <a:off x="15829630" y="4671178"/>
            <a:ext cx="976772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810"/>
              </a:lnSpc>
            </a:pPr>
            <a:r>
              <a:rPr dirty="0" sz="3200" spc="-20">
                <a:solidFill>
                  <a:srgbClr val="FFFFFF"/>
                </a:solidFill>
                <a:latin typeface="Georgia"/>
                <a:cs typeface="Georgia"/>
              </a:rPr>
              <a:t>água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22" name="object 22" descr=""/>
          <p:cNvSpPr txBox="1"/>
          <p:nvPr/>
        </p:nvSpPr>
        <p:spPr>
          <a:xfrm rot="60000">
            <a:off x="13183517" y="5032599"/>
            <a:ext cx="1077458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815"/>
              </a:lnSpc>
            </a:pP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p</a:t>
            </a: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apel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23" name="object 23" descr=""/>
          <p:cNvSpPr txBox="1"/>
          <p:nvPr/>
        </p:nvSpPr>
        <p:spPr>
          <a:xfrm rot="60000">
            <a:off x="12900248" y="7417168"/>
            <a:ext cx="1540259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815"/>
              </a:lnSpc>
            </a:pPr>
            <a:r>
              <a:rPr dirty="0" sz="3200" spc="45">
                <a:solidFill>
                  <a:srgbClr val="FFFFFF"/>
                </a:solidFill>
                <a:latin typeface="Georgia"/>
                <a:cs typeface="Georgia"/>
              </a:rPr>
              <a:t>lim</a:t>
            </a:r>
            <a:r>
              <a:rPr dirty="0" sz="3200" spc="45">
                <a:solidFill>
                  <a:srgbClr val="FFFFFF"/>
                </a:solidFill>
                <a:latin typeface="Georgia"/>
                <a:cs typeface="Georgia"/>
              </a:rPr>
              <a:t>peza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24" name="object 24" descr=""/>
          <p:cNvSpPr txBox="1"/>
          <p:nvPr/>
        </p:nvSpPr>
        <p:spPr>
          <a:xfrm rot="21240000">
            <a:off x="14386694" y="5356102"/>
            <a:ext cx="3058488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755"/>
              </a:lnSpc>
            </a:pPr>
            <a:r>
              <a:rPr dirty="0" baseline="-1736" sz="4800" spc="-15">
                <a:solidFill>
                  <a:srgbClr val="FFFFFF"/>
                </a:solidFill>
                <a:latin typeface="Georgia"/>
                <a:cs typeface="Georgia"/>
              </a:rPr>
              <a:t>sus</a:t>
            </a: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tent</a:t>
            </a: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abil</a:t>
            </a: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idad</a:t>
            </a:r>
            <a:r>
              <a:rPr dirty="0" baseline="1736" sz="4800" spc="-15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endParaRPr baseline="1736" sz="4800">
              <a:latin typeface="Georgia"/>
              <a:cs typeface="Georgia"/>
            </a:endParaRPr>
          </a:p>
        </p:txBody>
      </p:sp>
      <p:sp>
        <p:nvSpPr>
          <p:cNvPr id="25" name="object 25" descr=""/>
          <p:cNvSpPr txBox="1"/>
          <p:nvPr/>
        </p:nvSpPr>
        <p:spPr>
          <a:xfrm rot="21240000">
            <a:off x="12882065" y="6194708"/>
            <a:ext cx="1629193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835"/>
              </a:lnSpc>
            </a:pPr>
            <a:r>
              <a:rPr dirty="0" sz="3200" spc="-80">
                <a:solidFill>
                  <a:srgbClr val="FFFFFF"/>
                </a:solidFill>
                <a:latin typeface="Georgia"/>
                <a:cs typeface="Georgia"/>
              </a:rPr>
              <a:t>eq</a:t>
            </a:r>
            <a:r>
              <a:rPr dirty="0" sz="3200" spc="-80">
                <a:solidFill>
                  <a:srgbClr val="FFFFFF"/>
                </a:solidFill>
                <a:latin typeface="Georgia"/>
                <a:cs typeface="Georgia"/>
              </a:rPr>
              <a:t>uida</a:t>
            </a:r>
            <a:r>
              <a:rPr dirty="0" baseline="1736" sz="4800" spc="-120">
                <a:solidFill>
                  <a:srgbClr val="FFFFFF"/>
                </a:solidFill>
                <a:latin typeface="Georgia"/>
                <a:cs typeface="Georgia"/>
              </a:rPr>
              <a:t>de</a:t>
            </a:r>
            <a:endParaRPr baseline="1736" sz="4800">
              <a:latin typeface="Georgia"/>
              <a:cs typeface="Georgia"/>
            </a:endParaRPr>
          </a:p>
        </p:txBody>
      </p:sp>
      <p:sp>
        <p:nvSpPr>
          <p:cNvPr id="26" name="object 26" descr=""/>
          <p:cNvSpPr txBox="1"/>
          <p:nvPr/>
        </p:nvSpPr>
        <p:spPr>
          <a:xfrm rot="21360000">
            <a:off x="14806202" y="3445582"/>
            <a:ext cx="2228824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815"/>
              </a:lnSpc>
            </a:pP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combustíve</a:t>
            </a:r>
            <a:r>
              <a:rPr dirty="0" sz="3200" spc="-10">
                <a:solidFill>
                  <a:srgbClr val="FFFFFF"/>
                </a:solidFill>
                <a:latin typeface="Georgia"/>
                <a:cs typeface="Georgia"/>
              </a:rPr>
              <a:t>l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title"/>
          </p:nvPr>
        </p:nvSpPr>
        <p:spPr>
          <a:xfrm>
            <a:off x="1241708" y="2063353"/>
            <a:ext cx="6094730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270" b="1">
                <a:latin typeface="Arial"/>
                <a:cs typeface="Arial"/>
              </a:rPr>
              <a:t>Painel</a:t>
            </a:r>
            <a:r>
              <a:rPr dirty="0" sz="6400" spc="-225" b="1">
                <a:latin typeface="Arial"/>
                <a:cs typeface="Arial"/>
              </a:rPr>
              <a:t> </a:t>
            </a:r>
            <a:r>
              <a:rPr dirty="0" sz="6400" spc="-290" b="1">
                <a:latin typeface="Arial"/>
                <a:cs typeface="Arial"/>
              </a:rPr>
              <a:t>da </a:t>
            </a:r>
            <a:r>
              <a:rPr dirty="0" sz="6400" spc="-225" b="1">
                <a:latin typeface="Arial"/>
                <a:cs typeface="Arial"/>
              </a:rPr>
              <a:t>Sustentabilidade</a:t>
            </a:r>
            <a:endParaRPr sz="64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241708" y="4221876"/>
            <a:ext cx="6674484" cy="159321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25"/>
              </a:spcBef>
            </a:pPr>
            <a:r>
              <a:rPr dirty="0" sz="2600">
                <a:solidFill>
                  <a:srgbClr val="CCE8FF"/>
                </a:solidFill>
                <a:latin typeface="Arial MT"/>
                <a:cs typeface="Arial MT"/>
              </a:rPr>
              <a:t>O</a:t>
            </a:r>
            <a:r>
              <a:rPr dirty="0" sz="2600" spc="-15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85">
                <a:solidFill>
                  <a:srgbClr val="CCE8FF"/>
                </a:solidFill>
                <a:latin typeface="Arial MT"/>
                <a:cs typeface="Arial MT"/>
              </a:rPr>
              <a:t>TRT4</a:t>
            </a:r>
            <a:r>
              <a:rPr dirty="0" sz="2600" spc="-9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30">
                <a:solidFill>
                  <a:srgbClr val="CCE8FF"/>
                </a:solidFill>
                <a:latin typeface="Arial MT"/>
                <a:cs typeface="Arial MT"/>
              </a:rPr>
              <a:t>conta</a:t>
            </a:r>
            <a:r>
              <a:rPr dirty="0" sz="2600" spc="-12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>
                <a:solidFill>
                  <a:srgbClr val="CCE8FF"/>
                </a:solidFill>
                <a:latin typeface="Arial MT"/>
                <a:cs typeface="Arial MT"/>
              </a:rPr>
              <a:t>com</a:t>
            </a:r>
            <a:r>
              <a:rPr dirty="0" sz="2600" spc="-12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>
                <a:solidFill>
                  <a:srgbClr val="CCE8FF"/>
                </a:solidFill>
                <a:latin typeface="Arial MT"/>
                <a:cs typeface="Arial MT"/>
              </a:rPr>
              <a:t>um</a:t>
            </a:r>
            <a:r>
              <a:rPr dirty="0" sz="2600" spc="-12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40">
                <a:solidFill>
                  <a:srgbClr val="CCE8FF"/>
                </a:solidFill>
                <a:latin typeface="Arial MT"/>
                <a:cs typeface="Arial MT"/>
              </a:rPr>
              <a:t>painel</a:t>
            </a:r>
            <a:r>
              <a:rPr dirty="0" sz="2600" spc="-12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CCE8FF"/>
                </a:solidFill>
                <a:latin typeface="Arial MT"/>
                <a:cs typeface="Arial MT"/>
              </a:rPr>
              <a:t>interativo</a:t>
            </a:r>
            <a:r>
              <a:rPr dirty="0" sz="2600" spc="-12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20">
                <a:solidFill>
                  <a:srgbClr val="CCE8FF"/>
                </a:solidFill>
                <a:latin typeface="Arial MT"/>
                <a:cs typeface="Arial MT"/>
              </a:rPr>
              <a:t>para </a:t>
            </a:r>
            <a:r>
              <a:rPr dirty="0" sz="2600" spc="-70">
                <a:solidFill>
                  <a:srgbClr val="CCE8FF"/>
                </a:solidFill>
                <a:latin typeface="Arial MT"/>
                <a:cs typeface="Arial MT"/>
              </a:rPr>
              <a:t>acompanhamento</a:t>
            </a:r>
            <a:r>
              <a:rPr dirty="0" sz="2600" spc="-114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90">
                <a:solidFill>
                  <a:srgbClr val="CCE8FF"/>
                </a:solidFill>
                <a:latin typeface="Arial MT"/>
                <a:cs typeface="Arial MT"/>
              </a:rPr>
              <a:t>dos </a:t>
            </a:r>
            <a:r>
              <a:rPr dirty="0" sz="2600" spc="-50">
                <a:solidFill>
                  <a:srgbClr val="CCE8FF"/>
                </a:solidFill>
                <a:latin typeface="Arial MT"/>
                <a:cs typeface="Arial MT"/>
              </a:rPr>
              <a:t>indicadores</a:t>
            </a:r>
            <a:r>
              <a:rPr dirty="0" sz="2600" spc="-10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>
                <a:solidFill>
                  <a:srgbClr val="CCE8FF"/>
                </a:solidFill>
                <a:latin typeface="Arial MT"/>
                <a:cs typeface="Arial MT"/>
              </a:rPr>
              <a:t>e</a:t>
            </a:r>
            <a:r>
              <a:rPr dirty="0" sz="2600" spc="-100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85">
                <a:solidFill>
                  <a:srgbClr val="CCE8FF"/>
                </a:solidFill>
                <a:latin typeface="Arial MT"/>
                <a:cs typeface="Arial MT"/>
              </a:rPr>
              <a:t>metas</a:t>
            </a:r>
            <a:r>
              <a:rPr dirty="0" sz="2600" spc="-9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25">
                <a:solidFill>
                  <a:srgbClr val="CCE8FF"/>
                </a:solidFill>
                <a:latin typeface="Arial MT"/>
                <a:cs typeface="Arial MT"/>
              </a:rPr>
              <a:t>da </a:t>
            </a:r>
            <a:r>
              <a:rPr dirty="0" sz="2600" spc="-40">
                <a:solidFill>
                  <a:srgbClr val="CCE8FF"/>
                </a:solidFill>
                <a:latin typeface="Arial MT"/>
                <a:cs typeface="Arial MT"/>
              </a:rPr>
              <a:t>temática</a:t>
            </a:r>
            <a:r>
              <a:rPr dirty="0" sz="2600" spc="-10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75">
                <a:solidFill>
                  <a:srgbClr val="CCE8FF"/>
                </a:solidFill>
                <a:latin typeface="Arial MT"/>
                <a:cs typeface="Arial MT"/>
              </a:rPr>
              <a:t>da</a:t>
            </a:r>
            <a:r>
              <a:rPr dirty="0" sz="2600" spc="-10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65">
                <a:solidFill>
                  <a:srgbClr val="CCE8FF"/>
                </a:solidFill>
                <a:latin typeface="Arial MT"/>
                <a:cs typeface="Arial MT"/>
              </a:rPr>
              <a:t>sustentabilidade</a:t>
            </a:r>
            <a:r>
              <a:rPr dirty="0" sz="2600" spc="-10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>
                <a:solidFill>
                  <a:srgbClr val="CCE8FF"/>
                </a:solidFill>
                <a:latin typeface="Arial MT"/>
                <a:cs typeface="Arial MT"/>
              </a:rPr>
              <a:t>tanto</a:t>
            </a:r>
            <a:r>
              <a:rPr dirty="0" sz="2600" spc="-100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CCE8FF"/>
                </a:solidFill>
                <a:latin typeface="Arial MT"/>
                <a:cs typeface="Arial MT"/>
              </a:rPr>
              <a:t>pelo</a:t>
            </a:r>
            <a:r>
              <a:rPr dirty="0" sz="2600" spc="-10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CCE8FF"/>
                </a:solidFill>
                <a:latin typeface="Arial MT"/>
                <a:cs typeface="Arial MT"/>
              </a:rPr>
              <a:t>público </a:t>
            </a:r>
            <a:r>
              <a:rPr dirty="0" sz="2600">
                <a:solidFill>
                  <a:srgbClr val="CCE8FF"/>
                </a:solidFill>
                <a:latin typeface="Arial MT"/>
                <a:cs typeface="Arial MT"/>
              </a:rPr>
              <a:t>interno</a:t>
            </a:r>
            <a:r>
              <a:rPr dirty="0" sz="2600" spc="-12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25">
                <a:solidFill>
                  <a:srgbClr val="CCE8FF"/>
                </a:solidFill>
                <a:latin typeface="Arial MT"/>
                <a:cs typeface="Arial MT"/>
              </a:rPr>
              <a:t>quanto</a:t>
            </a:r>
            <a:r>
              <a:rPr dirty="0" sz="2600" spc="-10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55">
                <a:solidFill>
                  <a:srgbClr val="CCE8FF"/>
                </a:solidFill>
                <a:latin typeface="Arial MT"/>
                <a:cs typeface="Arial MT"/>
              </a:rPr>
              <a:t>pela</a:t>
            </a:r>
            <a:r>
              <a:rPr dirty="0" sz="2600" spc="-105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100">
                <a:solidFill>
                  <a:srgbClr val="CCE8FF"/>
                </a:solidFill>
                <a:latin typeface="Arial MT"/>
                <a:cs typeface="Arial MT"/>
              </a:rPr>
              <a:t>sociedade</a:t>
            </a:r>
            <a:r>
              <a:rPr dirty="0" sz="2600" spc="-80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20">
                <a:solidFill>
                  <a:srgbClr val="CCE8FF"/>
                </a:solidFill>
                <a:latin typeface="Arial MT"/>
                <a:cs typeface="Arial MT"/>
              </a:rPr>
              <a:t>em</a:t>
            </a:r>
            <a:r>
              <a:rPr dirty="0" sz="2600" spc="-100">
                <a:solidFill>
                  <a:srgbClr val="CCE8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CCE8FF"/>
                </a:solidFill>
                <a:latin typeface="Arial MT"/>
                <a:cs typeface="Arial MT"/>
              </a:rPr>
              <a:t>geral.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400508" y="6660336"/>
            <a:ext cx="544512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4000" spc="-15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/>
              </a:rPr>
              <a:t>clique</a:t>
            </a:r>
            <a:r>
              <a:rPr dirty="0" u="heavy" sz="4000" spc="-14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/>
              </a:rPr>
              <a:t> </a:t>
            </a:r>
            <a:r>
              <a:rPr dirty="0" u="heavy" sz="4000" spc="-15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/>
              </a:rPr>
              <a:t>aqui</a:t>
            </a:r>
            <a:r>
              <a:rPr dirty="0" u="heavy" sz="4000" spc="-25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/>
              </a:rPr>
              <a:t> </a:t>
            </a:r>
            <a:r>
              <a:rPr dirty="0" u="heavy" sz="4000" spc="-12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/>
              </a:rPr>
              <a:t>para</a:t>
            </a:r>
            <a:r>
              <a:rPr dirty="0" u="heavy" sz="4000" spc="-13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/>
              </a:rPr>
              <a:t> </a:t>
            </a:r>
            <a:r>
              <a:rPr dirty="0" u="heavy" sz="4000" spc="-18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11"/>
              </a:rPr>
              <a:t>acessar</a:t>
            </a:r>
            <a:endParaRPr sz="4000">
              <a:latin typeface="Arial"/>
              <a:cs typeface="Arial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31" name="object 31" descr=""/>
            <p:cNvSpPr/>
            <p:nvPr/>
          </p:nvSpPr>
          <p:spPr>
            <a:xfrm>
              <a:off x="0" y="8595693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6"/>
                  </a:moveTo>
                  <a:lnTo>
                    <a:pt x="0" y="1691306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6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91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36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22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58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94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86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20"/>
                  </a:lnTo>
                  <a:lnTo>
                    <a:pt x="6792874" y="1712620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81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68"/>
                  </a:lnTo>
                  <a:lnTo>
                    <a:pt x="8128190" y="186385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17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85"/>
                  </a:lnTo>
                  <a:lnTo>
                    <a:pt x="8759850" y="214668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81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17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4828327" y="8586175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4"/>
                  </a:moveTo>
                  <a:lnTo>
                    <a:pt x="1760945" y="1700824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4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2821948" y="9121154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5738510" y="8586168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0" y="8586168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0043795" cy="10287000"/>
            </a:xfrm>
            <a:custGeom>
              <a:avLst/>
              <a:gdLst/>
              <a:ahLst/>
              <a:cxnLst/>
              <a:rect l="l" t="t" r="r" b="b"/>
              <a:pathLst>
                <a:path w="10043795" h="10287000">
                  <a:moveTo>
                    <a:pt x="0" y="10286999"/>
                  </a:moveTo>
                  <a:lnTo>
                    <a:pt x="10043623" y="10286999"/>
                  </a:lnTo>
                  <a:lnTo>
                    <a:pt x="10043623" y="0"/>
                  </a:lnTo>
                  <a:lnTo>
                    <a:pt x="0" y="0"/>
                  </a:lnTo>
                  <a:lnTo>
                    <a:pt x="0" y="10286999"/>
                  </a:lnTo>
                  <a:close/>
                </a:path>
              </a:pathLst>
            </a:custGeom>
            <a:solidFill>
              <a:srgbClr val="73C35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043623" y="0"/>
              <a:ext cx="8244840" cy="10287000"/>
            </a:xfrm>
            <a:custGeom>
              <a:avLst/>
              <a:gdLst/>
              <a:ahLst/>
              <a:cxnLst/>
              <a:rect l="l" t="t" r="r" b="b"/>
              <a:pathLst>
                <a:path w="8244840" h="10287000">
                  <a:moveTo>
                    <a:pt x="8244376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244376" y="0"/>
                  </a:lnTo>
                  <a:lnTo>
                    <a:pt x="8244376" y="10286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 txBox="1"/>
          <p:nvPr/>
        </p:nvSpPr>
        <p:spPr>
          <a:xfrm>
            <a:off x="13211655" y="5454795"/>
            <a:ext cx="190817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55">
                <a:latin typeface="Arial MT"/>
                <a:cs typeface="Arial MT"/>
              </a:rPr>
              <a:t>(51)</a:t>
            </a:r>
            <a:r>
              <a:rPr dirty="0" sz="2200" spc="-95">
                <a:latin typeface="Arial MT"/>
                <a:cs typeface="Arial MT"/>
              </a:rPr>
              <a:t> </a:t>
            </a:r>
            <a:r>
              <a:rPr dirty="0" sz="2200" spc="-10">
                <a:latin typeface="Arial MT"/>
                <a:cs typeface="Arial MT"/>
              </a:rPr>
              <a:t>3255.2690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2225553" y="4690211"/>
            <a:ext cx="3879850" cy="575310"/>
          </a:xfrm>
          <a:custGeom>
            <a:avLst/>
            <a:gdLst/>
            <a:ahLst/>
            <a:cxnLst/>
            <a:rect l="l" t="t" r="r" b="b"/>
            <a:pathLst>
              <a:path w="3879850" h="575310">
                <a:moveTo>
                  <a:pt x="3879405" y="275005"/>
                </a:moveTo>
                <a:lnTo>
                  <a:pt x="3865803" y="197612"/>
                </a:lnTo>
                <a:lnTo>
                  <a:pt x="3848341" y="156248"/>
                </a:lnTo>
                <a:lnTo>
                  <a:pt x="3824922" y="118427"/>
                </a:lnTo>
                <a:lnTo>
                  <a:pt x="3796131" y="84772"/>
                </a:lnTo>
                <a:lnTo>
                  <a:pt x="3762591" y="55867"/>
                </a:lnTo>
                <a:lnTo>
                  <a:pt x="3724884" y="32334"/>
                </a:lnTo>
                <a:lnTo>
                  <a:pt x="3683419" y="14693"/>
                </a:lnTo>
                <a:lnTo>
                  <a:pt x="3683279" y="14693"/>
                </a:lnTo>
                <a:lnTo>
                  <a:pt x="3639274" y="3784"/>
                </a:lnTo>
                <a:lnTo>
                  <a:pt x="3639083" y="3784"/>
                </a:lnTo>
                <a:lnTo>
                  <a:pt x="3602583" y="812"/>
                </a:lnTo>
                <a:lnTo>
                  <a:pt x="3592741" y="0"/>
                </a:lnTo>
                <a:lnTo>
                  <a:pt x="3311575" y="0"/>
                </a:lnTo>
                <a:lnTo>
                  <a:pt x="3311575" y="812"/>
                </a:lnTo>
                <a:lnTo>
                  <a:pt x="575525" y="812"/>
                </a:lnTo>
                <a:lnTo>
                  <a:pt x="575525" y="0"/>
                </a:lnTo>
                <a:lnTo>
                  <a:pt x="287769" y="0"/>
                </a:lnTo>
                <a:lnTo>
                  <a:pt x="241147" y="3784"/>
                </a:lnTo>
                <a:lnTo>
                  <a:pt x="196888" y="14693"/>
                </a:lnTo>
                <a:lnTo>
                  <a:pt x="155613" y="32169"/>
                </a:lnTo>
                <a:lnTo>
                  <a:pt x="117906" y="55587"/>
                </a:lnTo>
                <a:lnTo>
                  <a:pt x="84366" y="84366"/>
                </a:lnTo>
                <a:lnTo>
                  <a:pt x="55587" y="117919"/>
                </a:lnTo>
                <a:lnTo>
                  <a:pt x="32156" y="155625"/>
                </a:lnTo>
                <a:lnTo>
                  <a:pt x="14693" y="196900"/>
                </a:lnTo>
                <a:lnTo>
                  <a:pt x="3771" y="241147"/>
                </a:lnTo>
                <a:lnTo>
                  <a:pt x="0" y="287769"/>
                </a:lnTo>
                <a:lnTo>
                  <a:pt x="3771" y="334391"/>
                </a:lnTo>
                <a:lnTo>
                  <a:pt x="14693" y="378637"/>
                </a:lnTo>
                <a:lnTo>
                  <a:pt x="32156" y="419912"/>
                </a:lnTo>
                <a:lnTo>
                  <a:pt x="55587" y="457631"/>
                </a:lnTo>
                <a:lnTo>
                  <a:pt x="84366" y="491172"/>
                </a:lnTo>
                <a:lnTo>
                  <a:pt x="117906" y="519950"/>
                </a:lnTo>
                <a:lnTo>
                  <a:pt x="155613" y="543369"/>
                </a:lnTo>
                <a:lnTo>
                  <a:pt x="197091" y="560920"/>
                </a:lnTo>
                <a:lnTo>
                  <a:pt x="197231" y="560920"/>
                </a:lnTo>
                <a:lnTo>
                  <a:pt x="241236" y="571779"/>
                </a:lnTo>
                <a:lnTo>
                  <a:pt x="241414" y="571779"/>
                </a:lnTo>
                <a:lnTo>
                  <a:pt x="277863" y="574738"/>
                </a:lnTo>
                <a:lnTo>
                  <a:pt x="3602698" y="574738"/>
                </a:lnTo>
                <a:lnTo>
                  <a:pt x="3683609" y="560920"/>
                </a:lnTo>
                <a:lnTo>
                  <a:pt x="3724884" y="543547"/>
                </a:lnTo>
                <a:lnTo>
                  <a:pt x="3762591" y="520230"/>
                </a:lnTo>
                <a:lnTo>
                  <a:pt x="3796131" y="491566"/>
                </a:lnTo>
                <a:lnTo>
                  <a:pt x="3824922" y="458139"/>
                </a:lnTo>
                <a:lnTo>
                  <a:pt x="3848341" y="420547"/>
                </a:lnTo>
                <a:lnTo>
                  <a:pt x="3865803" y="379361"/>
                </a:lnTo>
                <a:lnTo>
                  <a:pt x="3876725" y="335178"/>
                </a:lnTo>
                <a:lnTo>
                  <a:pt x="3876789" y="334391"/>
                </a:lnTo>
                <a:lnTo>
                  <a:pt x="3879405" y="302133"/>
                </a:lnTo>
                <a:lnTo>
                  <a:pt x="3879405" y="275005"/>
                </a:lnTo>
                <a:close/>
              </a:path>
            </a:pathLst>
          </a:custGeom>
          <a:solidFill>
            <a:srgbClr val="73C35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364638" y="4756985"/>
            <a:ext cx="1602105" cy="406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114" b="1">
                <a:latin typeface="Arial"/>
                <a:cs typeface="Arial"/>
              </a:rPr>
              <a:t>TELEFONE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2225553" y="6645376"/>
            <a:ext cx="3879850" cy="575310"/>
          </a:xfrm>
          <a:custGeom>
            <a:avLst/>
            <a:gdLst/>
            <a:ahLst/>
            <a:cxnLst/>
            <a:rect l="l" t="t" r="r" b="b"/>
            <a:pathLst>
              <a:path w="3879850" h="575309">
                <a:moveTo>
                  <a:pt x="3879405" y="274993"/>
                </a:moveTo>
                <a:lnTo>
                  <a:pt x="3865803" y="197612"/>
                </a:lnTo>
                <a:lnTo>
                  <a:pt x="3848341" y="156248"/>
                </a:lnTo>
                <a:lnTo>
                  <a:pt x="3824922" y="118427"/>
                </a:lnTo>
                <a:lnTo>
                  <a:pt x="3796131" y="84772"/>
                </a:lnTo>
                <a:lnTo>
                  <a:pt x="3762591" y="55867"/>
                </a:lnTo>
                <a:lnTo>
                  <a:pt x="3724884" y="32334"/>
                </a:lnTo>
                <a:lnTo>
                  <a:pt x="3683419" y="14693"/>
                </a:lnTo>
                <a:lnTo>
                  <a:pt x="3683279" y="14693"/>
                </a:lnTo>
                <a:lnTo>
                  <a:pt x="3639274" y="3771"/>
                </a:lnTo>
                <a:lnTo>
                  <a:pt x="3639083" y="3771"/>
                </a:lnTo>
                <a:lnTo>
                  <a:pt x="3602583" y="800"/>
                </a:lnTo>
                <a:lnTo>
                  <a:pt x="3592741" y="0"/>
                </a:lnTo>
                <a:lnTo>
                  <a:pt x="3311575" y="0"/>
                </a:lnTo>
                <a:lnTo>
                  <a:pt x="3311575" y="800"/>
                </a:lnTo>
                <a:lnTo>
                  <a:pt x="575525" y="800"/>
                </a:lnTo>
                <a:lnTo>
                  <a:pt x="575525" y="0"/>
                </a:lnTo>
                <a:lnTo>
                  <a:pt x="287769" y="0"/>
                </a:lnTo>
                <a:lnTo>
                  <a:pt x="241147" y="3771"/>
                </a:lnTo>
                <a:lnTo>
                  <a:pt x="196888" y="14693"/>
                </a:lnTo>
                <a:lnTo>
                  <a:pt x="155613" y="32156"/>
                </a:lnTo>
                <a:lnTo>
                  <a:pt x="117906" y="55587"/>
                </a:lnTo>
                <a:lnTo>
                  <a:pt x="84366" y="84366"/>
                </a:lnTo>
                <a:lnTo>
                  <a:pt x="55587" y="117906"/>
                </a:lnTo>
                <a:lnTo>
                  <a:pt x="32156" y="155613"/>
                </a:lnTo>
                <a:lnTo>
                  <a:pt x="14693" y="196888"/>
                </a:lnTo>
                <a:lnTo>
                  <a:pt x="3771" y="241147"/>
                </a:lnTo>
                <a:lnTo>
                  <a:pt x="0" y="287769"/>
                </a:lnTo>
                <a:lnTo>
                  <a:pt x="3771" y="334391"/>
                </a:lnTo>
                <a:lnTo>
                  <a:pt x="14693" y="378637"/>
                </a:lnTo>
                <a:lnTo>
                  <a:pt x="32156" y="419912"/>
                </a:lnTo>
                <a:lnTo>
                  <a:pt x="55587" y="457619"/>
                </a:lnTo>
                <a:lnTo>
                  <a:pt x="84366" y="491159"/>
                </a:lnTo>
                <a:lnTo>
                  <a:pt x="117906" y="519950"/>
                </a:lnTo>
                <a:lnTo>
                  <a:pt x="155613" y="543369"/>
                </a:lnTo>
                <a:lnTo>
                  <a:pt x="197091" y="560920"/>
                </a:lnTo>
                <a:lnTo>
                  <a:pt x="197231" y="560920"/>
                </a:lnTo>
                <a:lnTo>
                  <a:pt x="241236" y="571779"/>
                </a:lnTo>
                <a:lnTo>
                  <a:pt x="241414" y="571779"/>
                </a:lnTo>
                <a:lnTo>
                  <a:pt x="277850" y="574725"/>
                </a:lnTo>
                <a:lnTo>
                  <a:pt x="3602710" y="574725"/>
                </a:lnTo>
                <a:lnTo>
                  <a:pt x="3683609" y="560920"/>
                </a:lnTo>
                <a:lnTo>
                  <a:pt x="3724884" y="543547"/>
                </a:lnTo>
                <a:lnTo>
                  <a:pt x="3762591" y="520230"/>
                </a:lnTo>
                <a:lnTo>
                  <a:pt x="3796131" y="491566"/>
                </a:lnTo>
                <a:lnTo>
                  <a:pt x="3824922" y="458139"/>
                </a:lnTo>
                <a:lnTo>
                  <a:pt x="3848341" y="420547"/>
                </a:lnTo>
                <a:lnTo>
                  <a:pt x="3865803" y="379361"/>
                </a:lnTo>
                <a:lnTo>
                  <a:pt x="3876725" y="335165"/>
                </a:lnTo>
                <a:lnTo>
                  <a:pt x="3879405" y="302120"/>
                </a:lnTo>
                <a:lnTo>
                  <a:pt x="3879405" y="274993"/>
                </a:lnTo>
                <a:close/>
              </a:path>
            </a:pathLst>
          </a:custGeom>
          <a:solidFill>
            <a:srgbClr val="73C35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438345" y="6712146"/>
            <a:ext cx="3455035" cy="1058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500" spc="-10" b="1">
                <a:solidFill>
                  <a:srgbClr val="FFFFFF"/>
                </a:solidFill>
                <a:latin typeface="Arial"/>
                <a:cs typeface="Arial"/>
              </a:rPr>
              <a:t>EMAIL</a:t>
            </a:r>
            <a:endParaRPr sz="25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495"/>
              </a:spcBef>
            </a:pPr>
            <a:r>
              <a:rPr dirty="0" sz="2200" spc="-10">
                <a:latin typeface="Arial MT"/>
                <a:cs typeface="Arial MT"/>
                <a:hlinkClick r:id="rId2"/>
              </a:rPr>
              <a:t>sustentabilidade@trt4.jus.br</a:t>
            </a:r>
            <a:endParaRPr sz="2200">
              <a:latin typeface="Arial MT"/>
              <a:cs typeface="Arial MT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0" y="-5"/>
            <a:ext cx="6557009" cy="10287000"/>
            <a:chOff x="0" y="-5"/>
            <a:chExt cx="6557009" cy="10287000"/>
          </a:xfrm>
        </p:grpSpPr>
        <p:sp>
          <p:nvSpPr>
            <p:cNvPr id="11" name="object 11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12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799184"/>
              <a:ext cx="512445" cy="6104255"/>
            </a:xfrm>
            <a:custGeom>
              <a:avLst/>
              <a:gdLst/>
              <a:ahLst/>
              <a:cxnLst/>
              <a:rect l="l" t="t" r="r" b="b"/>
              <a:pathLst>
                <a:path w="512445" h="6104255">
                  <a:moveTo>
                    <a:pt x="480580" y="5597080"/>
                  </a:moveTo>
                  <a:lnTo>
                    <a:pt x="476123" y="5552745"/>
                  </a:lnTo>
                  <a:lnTo>
                    <a:pt x="466902" y="5506415"/>
                  </a:lnTo>
                  <a:lnTo>
                    <a:pt x="453186" y="5461203"/>
                  </a:lnTo>
                  <a:lnTo>
                    <a:pt x="435114" y="5417566"/>
                  </a:lnTo>
                  <a:lnTo>
                    <a:pt x="412838" y="5375897"/>
                  </a:lnTo>
                  <a:lnTo>
                    <a:pt x="386600" y="5336616"/>
                  </a:lnTo>
                  <a:lnTo>
                    <a:pt x="356628" y="5300103"/>
                  </a:lnTo>
                  <a:lnTo>
                    <a:pt x="323227" y="5266702"/>
                  </a:lnTo>
                  <a:lnTo>
                    <a:pt x="286702" y="5236730"/>
                  </a:lnTo>
                  <a:lnTo>
                    <a:pt x="247421" y="5210480"/>
                  </a:lnTo>
                  <a:lnTo>
                    <a:pt x="205765" y="5188216"/>
                  </a:lnTo>
                  <a:lnTo>
                    <a:pt x="162115" y="5170132"/>
                  </a:lnTo>
                  <a:lnTo>
                    <a:pt x="116916" y="5156428"/>
                  </a:lnTo>
                  <a:lnTo>
                    <a:pt x="70573" y="5147208"/>
                  </a:lnTo>
                  <a:lnTo>
                    <a:pt x="23571" y="5142573"/>
                  </a:lnTo>
                  <a:lnTo>
                    <a:pt x="0" y="5142001"/>
                  </a:lnTo>
                  <a:lnTo>
                    <a:pt x="0" y="6104026"/>
                  </a:lnTo>
                  <a:lnTo>
                    <a:pt x="26238" y="6104026"/>
                  </a:lnTo>
                  <a:lnTo>
                    <a:pt x="35356" y="6103467"/>
                  </a:lnTo>
                  <a:lnTo>
                    <a:pt x="82245" y="6097676"/>
                  </a:lnTo>
                  <a:lnTo>
                    <a:pt x="128333" y="6087326"/>
                  </a:lnTo>
                  <a:lnTo>
                    <a:pt x="173189" y="6072517"/>
                  </a:lnTo>
                  <a:lnTo>
                    <a:pt x="216382" y="6053366"/>
                  </a:lnTo>
                  <a:lnTo>
                    <a:pt x="257479" y="6030087"/>
                  </a:lnTo>
                  <a:lnTo>
                    <a:pt x="296100" y="6002883"/>
                  </a:lnTo>
                  <a:lnTo>
                    <a:pt x="331876" y="5972022"/>
                  </a:lnTo>
                  <a:lnTo>
                    <a:pt x="364451" y="5937809"/>
                  </a:lnTo>
                  <a:lnTo>
                    <a:pt x="393509" y="5900572"/>
                  </a:lnTo>
                  <a:lnTo>
                    <a:pt x="418795" y="5860656"/>
                  </a:lnTo>
                  <a:lnTo>
                    <a:pt x="440029" y="5818467"/>
                  </a:lnTo>
                  <a:lnTo>
                    <a:pt x="457034" y="5774385"/>
                  </a:lnTo>
                  <a:lnTo>
                    <a:pt x="469633" y="5728855"/>
                  </a:lnTo>
                  <a:lnTo>
                    <a:pt x="477710" y="5682310"/>
                  </a:lnTo>
                  <a:lnTo>
                    <a:pt x="480580" y="5649684"/>
                  </a:lnTo>
                  <a:lnTo>
                    <a:pt x="480580" y="5597080"/>
                  </a:lnTo>
                  <a:close/>
                </a:path>
                <a:path w="512445" h="6104255">
                  <a:moveTo>
                    <a:pt x="512254" y="0"/>
                  </a:moveTo>
                  <a:lnTo>
                    <a:pt x="0" y="0"/>
                  </a:lnTo>
                  <a:lnTo>
                    <a:pt x="0" y="971550"/>
                  </a:lnTo>
                  <a:lnTo>
                    <a:pt x="512254" y="971550"/>
                  </a:lnTo>
                  <a:lnTo>
                    <a:pt x="512254" y="0"/>
                  </a:lnTo>
                  <a:close/>
                </a:path>
              </a:pathLst>
            </a:custGeom>
            <a:solidFill>
              <a:srgbClr val="73C35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0" y="7705624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0" y="2571744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08247" y="2404202"/>
              <a:ext cx="4448174" cy="752474"/>
            </a:xfrm>
            <a:prstGeom prst="rect">
              <a:avLst/>
            </a:prstGeom>
          </p:spPr>
        </p:pic>
      </p:grpSp>
      <p:sp>
        <p:nvSpPr>
          <p:cNvPr id="16" name="object 16" descr=""/>
          <p:cNvSpPr txBox="1"/>
          <p:nvPr/>
        </p:nvSpPr>
        <p:spPr>
          <a:xfrm>
            <a:off x="2888962" y="8997979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solidFill>
                  <a:srgbClr val="FFFFFF"/>
                </a:solidFill>
                <a:latin typeface="Arial MT"/>
                <a:cs typeface="Arial MT"/>
              </a:rPr>
              <a:t>RELATÓRIO</a:t>
            </a:r>
            <a:r>
              <a:rPr dirty="0" sz="1500" spc="-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500" spc="-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75">
                <a:solidFill>
                  <a:srgbClr val="FFFFFF"/>
                </a:solidFill>
                <a:latin typeface="Arial MT"/>
                <a:cs typeface="Arial MT"/>
              </a:rPr>
              <a:t>DESEMPENHO</a:t>
            </a:r>
            <a:r>
              <a:rPr dirty="0" sz="1500" spc="-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50">
                <a:solidFill>
                  <a:srgbClr val="FFFFFF"/>
                </a:solidFill>
                <a:latin typeface="Arial MT"/>
                <a:cs typeface="Arial MT"/>
              </a:rPr>
              <a:t>DO</a:t>
            </a:r>
            <a:r>
              <a:rPr dirty="0" sz="1500" spc="-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150">
                <a:solidFill>
                  <a:srgbClr val="FFFFFF"/>
                </a:solidFill>
                <a:latin typeface="Arial MT"/>
                <a:cs typeface="Arial MT"/>
              </a:rPr>
              <a:t>PLS</a:t>
            </a:r>
            <a:r>
              <a:rPr dirty="0" sz="1500" spc="-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FFFFFF"/>
                </a:solidFill>
                <a:latin typeface="Arial MT"/>
                <a:cs typeface="Arial MT"/>
              </a:rPr>
              <a:t>|</a:t>
            </a:r>
            <a:r>
              <a:rPr dirty="0" sz="1500" spc="-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20">
                <a:solidFill>
                  <a:srgbClr val="FFFFFF"/>
                </a:solidFill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095547" y="5073643"/>
            <a:ext cx="5767070" cy="166814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75"/>
              </a:spcBef>
            </a:pPr>
            <a:r>
              <a:rPr dirty="0" sz="3600" spc="-190" b="1">
                <a:solidFill>
                  <a:srgbClr val="FFFFFF"/>
                </a:solidFill>
                <a:latin typeface="Arial"/>
                <a:cs typeface="Arial"/>
              </a:rPr>
              <a:t>Divisão</a:t>
            </a:r>
            <a:r>
              <a:rPr dirty="0" sz="3600" spc="-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155" b="1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dirty="0" sz="36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110" b="1">
                <a:solidFill>
                  <a:srgbClr val="FFFFFF"/>
                </a:solidFill>
                <a:latin typeface="Arial"/>
                <a:cs typeface="Arial"/>
              </a:rPr>
              <a:t>Sustentabilidade, </a:t>
            </a:r>
            <a:r>
              <a:rPr dirty="0" sz="3600" spc="-170" b="1">
                <a:solidFill>
                  <a:srgbClr val="FFFFFF"/>
                </a:solidFill>
                <a:latin typeface="Arial"/>
                <a:cs typeface="Arial"/>
              </a:rPr>
              <a:t>Acessibilidade</a:t>
            </a:r>
            <a:r>
              <a:rPr dirty="0" sz="3600" spc="-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14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3600" spc="-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35" b="1">
                <a:solidFill>
                  <a:srgbClr val="FFFFFF"/>
                </a:solidFill>
                <a:latin typeface="Arial"/>
                <a:cs typeface="Arial"/>
              </a:rPr>
              <a:t>Inclusão</a:t>
            </a:r>
            <a:endParaRPr sz="3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dirty="0" sz="2300" spc="-70">
                <a:solidFill>
                  <a:srgbClr val="FFFFFF"/>
                </a:solidFill>
                <a:latin typeface="Arial MT"/>
                <a:cs typeface="Arial MT"/>
              </a:rPr>
              <a:t>Dúvidas,</a:t>
            </a:r>
            <a:r>
              <a:rPr dirty="0" sz="2300" spc="-6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300" spc="-35">
                <a:solidFill>
                  <a:srgbClr val="FFFFFF"/>
                </a:solidFill>
                <a:latin typeface="Arial MT"/>
                <a:cs typeface="Arial MT"/>
              </a:rPr>
              <a:t>informações</a:t>
            </a:r>
            <a:r>
              <a:rPr dirty="0" sz="2300" spc="-6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300">
                <a:solidFill>
                  <a:srgbClr val="FFFFFF"/>
                </a:solidFill>
                <a:latin typeface="Arial MT"/>
                <a:cs typeface="Arial MT"/>
              </a:rPr>
              <a:t>ou</a:t>
            </a:r>
            <a:r>
              <a:rPr dirty="0" sz="2300" spc="-6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300" spc="-10">
                <a:solidFill>
                  <a:srgbClr val="FFFFFF"/>
                </a:solidFill>
                <a:latin typeface="Arial MT"/>
                <a:cs typeface="Arial MT"/>
              </a:rPr>
              <a:t>sugestões</a:t>
            </a:r>
            <a:endParaRPr sz="2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97493" y="2568431"/>
          <a:ext cx="16306800" cy="6475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3170"/>
                <a:gridCol w="5120005"/>
                <a:gridCol w="1614170"/>
                <a:gridCol w="1905000"/>
                <a:gridCol w="1904999"/>
                <a:gridCol w="1905000"/>
              </a:tblGrid>
              <a:tr h="666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GRUPO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425450" marR="210185" indent="-208279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5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REALIZADO</a:t>
                      </a:r>
                      <a:r>
                        <a:rPr dirty="0" sz="1500" spc="-4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2023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STATUS</a:t>
                      </a:r>
                      <a:r>
                        <a:rPr dirty="0" sz="1500" spc="-75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9E958F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PAPEL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2.1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papel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próprio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Resmas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8.139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2.249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PAPEL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2.2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papel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próprio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142.631,00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PAPEL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2.3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 papel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contratado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Resmas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COPOS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3.1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copos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Centos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COPOS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3.2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copos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4.1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embalagens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descartáveis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mineral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35">
                          <a:latin typeface="Tahoma"/>
                          <a:cs typeface="Tahoma"/>
                        </a:rPr>
                        <a:t>Unidades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4.2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embalagens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retornáveis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mineral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35">
                          <a:latin typeface="Tahoma"/>
                          <a:cs typeface="Tahoma"/>
                        </a:rPr>
                        <a:t>Unidades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4.3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mineral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embalagens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4.4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mineral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embalagens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retornáveis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3625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5.1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3.367.731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1.851.823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5.2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equipamentos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Equipamentos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693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661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5.3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impressões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capita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Impressões/Pessoa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817,0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469,4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5.4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terceirização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aplica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CCE8FF"/>
                    </a:solidFill>
                  </a:tcPr>
                </a:tc>
              </a:tr>
              <a:tr h="4292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APOIO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SERVIÇO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ADMINISTRATIVO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15.1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-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serviços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gráficos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91.784,00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89.547,91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Meta</a:t>
                      </a:r>
                      <a:r>
                        <a:rPr dirty="0" sz="1200" spc="-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atingida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8745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73C35E"/>
                    </a:solidFill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016000" y="414275"/>
            <a:ext cx="4504055" cy="812165"/>
          </a:xfrm>
          <a:prstGeom prst="rect">
            <a:avLst/>
          </a:prstGeom>
        </p:spPr>
        <p:txBody>
          <a:bodyPr wrap="square" lIns="0" tIns="29844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dirty="0" sz="2600" spc="-60">
                <a:solidFill>
                  <a:srgbClr val="FFFFFF"/>
                </a:solidFill>
                <a:latin typeface="Arial MT"/>
                <a:cs typeface="Arial MT"/>
              </a:rPr>
              <a:t>Papel,</a:t>
            </a:r>
            <a:r>
              <a:rPr dirty="0" sz="2600" spc="-10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35">
                <a:solidFill>
                  <a:srgbClr val="FFFFFF"/>
                </a:solidFill>
                <a:latin typeface="Arial MT"/>
                <a:cs typeface="Arial MT"/>
              </a:rPr>
              <a:t>Copos,</a:t>
            </a:r>
            <a:r>
              <a:rPr dirty="0" sz="2600" spc="-9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90">
                <a:solidFill>
                  <a:srgbClr val="FFFFFF"/>
                </a:solidFill>
                <a:latin typeface="Arial MT"/>
                <a:cs typeface="Arial MT"/>
              </a:rPr>
              <a:t>Água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envasada, </a:t>
            </a:r>
            <a:r>
              <a:rPr dirty="0" sz="2600" spc="-65">
                <a:solidFill>
                  <a:srgbClr val="FFFFFF"/>
                </a:solidFill>
                <a:latin typeface="Arial MT"/>
                <a:cs typeface="Arial MT"/>
              </a:rPr>
              <a:t>Impressões</a:t>
            </a:r>
            <a:r>
              <a:rPr dirty="0" sz="2600" spc="-7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dirty="0" sz="2600" spc="-7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75">
                <a:solidFill>
                  <a:srgbClr val="FFFFFF"/>
                </a:solidFill>
                <a:latin typeface="Arial MT"/>
                <a:cs typeface="Arial MT"/>
              </a:rPr>
              <a:t>Serviços</a:t>
            </a:r>
            <a:r>
              <a:rPr dirty="0" sz="2600" spc="-6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Gráficos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4793" y="1990045"/>
            <a:ext cx="7122159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latin typeface="Arial MT"/>
                <a:cs typeface="Arial MT"/>
              </a:rPr>
              <a:t>Consolidação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80">
                <a:latin typeface="Arial MT"/>
                <a:cs typeface="Arial MT"/>
              </a:rPr>
              <a:t>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resultados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85">
                <a:latin typeface="Arial MT"/>
                <a:cs typeface="Arial MT"/>
              </a:rPr>
              <a:t>alcançados</a:t>
            </a:r>
            <a:r>
              <a:rPr dirty="0" sz="2600" spc="-95">
                <a:latin typeface="Arial MT"/>
                <a:cs typeface="Arial MT"/>
              </a:rPr>
              <a:t> </a:t>
            </a:r>
            <a:r>
              <a:rPr dirty="0" sz="2600" spc="-35">
                <a:latin typeface="Arial MT"/>
                <a:cs typeface="Arial MT"/>
              </a:rPr>
              <a:t>em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2023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4"/>
            <a:ext cx="8649970" cy="10287000"/>
            <a:chOff x="0" y="-4"/>
            <a:chExt cx="864997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4"/>
              <a:ext cx="8649970" cy="10287000"/>
            </a:xfrm>
            <a:custGeom>
              <a:avLst/>
              <a:gdLst/>
              <a:ahLst/>
              <a:cxnLst/>
              <a:rect l="l" t="t" r="r" b="b"/>
              <a:pathLst>
                <a:path w="8649970" h="10287000">
                  <a:moveTo>
                    <a:pt x="8649970" y="10287003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649970" y="4"/>
                  </a:lnTo>
                  <a:lnTo>
                    <a:pt x="8649970" y="10287003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0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3"/>
              <a:ext cx="512445" cy="971550"/>
            </a:xfrm>
            <a:custGeom>
              <a:avLst/>
              <a:gdLst/>
              <a:ahLst/>
              <a:cxnLst/>
              <a:rect l="l" t="t" r="r" b="b"/>
              <a:pathLst>
                <a:path w="512445" h="971550">
                  <a:moveTo>
                    <a:pt x="512258" y="971549"/>
                  </a:moveTo>
                  <a:lnTo>
                    <a:pt x="0" y="971549"/>
                  </a:lnTo>
                  <a:lnTo>
                    <a:pt x="0" y="0"/>
                  </a:lnTo>
                  <a:lnTo>
                    <a:pt x="512258" y="0"/>
                  </a:lnTo>
                  <a:lnTo>
                    <a:pt x="512258" y="971549"/>
                  </a:lnTo>
                  <a:close/>
                </a:path>
              </a:pathLst>
            </a:custGeom>
            <a:solidFill>
              <a:srgbClr val="FFFFFF">
                <a:alpha val="37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5941176"/>
              <a:ext cx="480695" cy="962025"/>
            </a:xfrm>
            <a:custGeom>
              <a:avLst/>
              <a:gdLst/>
              <a:ahLst/>
              <a:cxnLst/>
              <a:rect l="l" t="t" r="r" b="b"/>
              <a:pathLst>
                <a:path w="480695" h="962025">
                  <a:moveTo>
                    <a:pt x="26248" y="962025"/>
                  </a:moveTo>
                  <a:lnTo>
                    <a:pt x="0" y="962025"/>
                  </a:lnTo>
                  <a:lnTo>
                    <a:pt x="0" y="0"/>
                  </a:lnTo>
                  <a:lnTo>
                    <a:pt x="47134" y="2318"/>
                  </a:lnTo>
                  <a:lnTo>
                    <a:pt x="93864" y="9250"/>
                  </a:lnTo>
                  <a:lnTo>
                    <a:pt x="139689" y="20728"/>
                  </a:lnTo>
                  <a:lnTo>
                    <a:pt x="184168" y="36643"/>
                  </a:lnTo>
                  <a:lnTo>
                    <a:pt x="226873" y="56841"/>
                  </a:lnTo>
                  <a:lnTo>
                    <a:pt x="267393" y="81128"/>
                  </a:lnTo>
                  <a:lnTo>
                    <a:pt x="305337" y="109269"/>
                  </a:lnTo>
                  <a:lnTo>
                    <a:pt x="340341" y="140994"/>
                  </a:lnTo>
                  <a:lnTo>
                    <a:pt x="372066" y="175997"/>
                  </a:lnTo>
                  <a:lnTo>
                    <a:pt x="400207" y="213942"/>
                  </a:lnTo>
                  <a:lnTo>
                    <a:pt x="424493" y="254462"/>
                  </a:lnTo>
                  <a:lnTo>
                    <a:pt x="444692" y="297167"/>
                  </a:lnTo>
                  <a:lnTo>
                    <a:pt x="460607" y="341646"/>
                  </a:lnTo>
                  <a:lnTo>
                    <a:pt x="472085" y="387471"/>
                  </a:lnTo>
                  <a:lnTo>
                    <a:pt x="479017" y="434201"/>
                  </a:lnTo>
                  <a:lnTo>
                    <a:pt x="480591" y="455087"/>
                  </a:lnTo>
                  <a:lnTo>
                    <a:pt x="480591" y="507682"/>
                  </a:lnTo>
                  <a:lnTo>
                    <a:pt x="476125" y="552018"/>
                  </a:lnTo>
                  <a:lnTo>
                    <a:pt x="466909" y="598352"/>
                  </a:lnTo>
                  <a:lnTo>
                    <a:pt x="453195" y="643558"/>
                  </a:lnTo>
                  <a:lnTo>
                    <a:pt x="435117" y="687203"/>
                  </a:lnTo>
                  <a:lnTo>
                    <a:pt x="412848" y="728866"/>
                  </a:lnTo>
                  <a:lnTo>
                    <a:pt x="386602" y="768145"/>
                  </a:lnTo>
                  <a:lnTo>
                    <a:pt x="356633" y="804663"/>
                  </a:lnTo>
                  <a:lnTo>
                    <a:pt x="323229" y="838067"/>
                  </a:lnTo>
                  <a:lnTo>
                    <a:pt x="286711" y="868037"/>
                  </a:lnTo>
                  <a:lnTo>
                    <a:pt x="247431" y="894282"/>
                  </a:lnTo>
                  <a:lnTo>
                    <a:pt x="205769" y="916551"/>
                  </a:lnTo>
                  <a:lnTo>
                    <a:pt x="162124" y="934630"/>
                  </a:lnTo>
                  <a:lnTo>
                    <a:pt x="116917" y="948343"/>
                  </a:lnTo>
                  <a:lnTo>
                    <a:pt x="70584" y="957559"/>
                  </a:lnTo>
                  <a:lnTo>
                    <a:pt x="26248" y="962025"/>
                  </a:lnTo>
                  <a:close/>
                </a:path>
              </a:pathLst>
            </a:custGeom>
            <a:solidFill>
              <a:srgbClr val="FFFFFF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7705623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2571745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19611" y="2473911"/>
            <a:ext cx="95797" cy="95797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282541" y="2348170"/>
            <a:ext cx="134747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55">
                <a:latin typeface="Arial MT"/>
                <a:cs typeface="Arial MT"/>
              </a:rPr>
              <a:t>Papel</a:t>
            </a:r>
            <a:r>
              <a:rPr dirty="0" sz="1650" spc="-30">
                <a:latin typeface="Arial MT"/>
                <a:cs typeface="Arial MT"/>
              </a:rPr>
              <a:t> </a:t>
            </a:r>
            <a:r>
              <a:rPr dirty="0" sz="1650" spc="-55">
                <a:latin typeface="Arial MT"/>
                <a:cs typeface="Arial MT"/>
              </a:rPr>
              <a:t>(resmas)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010332" y="6724001"/>
            <a:ext cx="7012940" cy="11569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0">
                <a:latin typeface="Arial MT"/>
                <a:cs typeface="Arial MT"/>
              </a:rPr>
              <a:t>5000</a:t>
            </a:r>
            <a:endParaRPr sz="1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85"/>
              </a:spcBef>
            </a:pPr>
            <a:endParaRPr sz="1650">
              <a:latin typeface="Arial MT"/>
              <a:cs typeface="Arial MT"/>
            </a:endParaRPr>
          </a:p>
          <a:p>
            <a:pPr marL="367030">
              <a:lnSpc>
                <a:spcPts val="1755"/>
              </a:lnSpc>
            </a:pPr>
            <a:r>
              <a:rPr dirty="0" sz="1650" spc="-5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775335">
              <a:lnSpc>
                <a:spcPts val="1755"/>
              </a:lnSpc>
              <a:tabLst>
                <a:tab pos="1493520" algn="l"/>
                <a:tab pos="2211705" algn="l"/>
                <a:tab pos="2930525" algn="l"/>
                <a:tab pos="3648710" algn="l"/>
                <a:tab pos="4363085" algn="l"/>
                <a:tab pos="5101590" algn="l"/>
                <a:tab pos="5804535" algn="l"/>
                <a:tab pos="652272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886843" y="6042595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10000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886843" y="5361189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15000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886843" y="4679782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20000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886843" y="3998375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25000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886843" y="3316969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30000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886843" y="2635565"/>
            <a:ext cx="62166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10">
                <a:latin typeface="Arial MT"/>
                <a:cs typeface="Arial MT"/>
              </a:rPr>
              <a:t>35000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10664799" y="2789245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10664799" y="7559089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0" name="object 20" descr=""/>
          <p:cNvGrpSpPr/>
          <p:nvPr/>
        </p:nvGrpSpPr>
        <p:grpSpPr>
          <a:xfrm>
            <a:off x="10664799" y="3155448"/>
            <a:ext cx="6466840" cy="4344035"/>
            <a:chOff x="10664799" y="3155448"/>
            <a:chExt cx="6466840" cy="4344035"/>
          </a:xfrm>
        </p:grpSpPr>
        <p:sp>
          <p:nvSpPr>
            <p:cNvPr id="21" name="object 21" descr=""/>
            <p:cNvSpPr/>
            <p:nvPr/>
          </p:nvSpPr>
          <p:spPr>
            <a:xfrm>
              <a:off x="10664799" y="3470652"/>
              <a:ext cx="6466840" cy="3407410"/>
            </a:xfrm>
            <a:custGeom>
              <a:avLst/>
              <a:gdLst/>
              <a:ahLst/>
              <a:cxnLst/>
              <a:rect l="l" t="t" r="r" b="b"/>
              <a:pathLst>
                <a:path w="6466840" h="3407409">
                  <a:moveTo>
                    <a:pt x="0" y="3407031"/>
                  </a:moveTo>
                  <a:lnTo>
                    <a:pt x="6466333" y="3407031"/>
                  </a:lnTo>
                </a:path>
                <a:path w="6466840" h="3407409">
                  <a:moveTo>
                    <a:pt x="0" y="2725625"/>
                  </a:moveTo>
                  <a:lnTo>
                    <a:pt x="6466333" y="2725625"/>
                  </a:lnTo>
                </a:path>
                <a:path w="6466840" h="3407409">
                  <a:moveTo>
                    <a:pt x="0" y="2044218"/>
                  </a:moveTo>
                  <a:lnTo>
                    <a:pt x="6466333" y="2044218"/>
                  </a:lnTo>
                </a:path>
                <a:path w="6466840" h="3407409">
                  <a:moveTo>
                    <a:pt x="0" y="1362812"/>
                  </a:moveTo>
                  <a:lnTo>
                    <a:pt x="6466333" y="1362812"/>
                  </a:lnTo>
                </a:path>
                <a:path w="6466840" h="3407409">
                  <a:moveTo>
                    <a:pt x="0" y="681406"/>
                  </a:moveTo>
                  <a:lnTo>
                    <a:pt x="6466333" y="681406"/>
                  </a:lnTo>
                </a:path>
                <a:path w="6466840" h="3407409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1024040" y="3195363"/>
              <a:ext cx="718820" cy="1228725"/>
            </a:xfrm>
            <a:custGeom>
              <a:avLst/>
              <a:gdLst/>
              <a:ahLst/>
              <a:cxnLst/>
              <a:rect l="l" t="t" r="r" b="b"/>
              <a:pathLst>
                <a:path w="718820" h="1228725">
                  <a:moveTo>
                    <a:pt x="718481" y="122857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1024040" y="3195363"/>
              <a:ext cx="718820" cy="1228725"/>
            </a:xfrm>
            <a:custGeom>
              <a:avLst/>
              <a:gdLst/>
              <a:ahLst/>
              <a:cxnLst/>
              <a:rect l="l" t="t" r="r" b="b"/>
              <a:pathLst>
                <a:path w="718820" h="1228725">
                  <a:moveTo>
                    <a:pt x="0" y="0"/>
                  </a:moveTo>
                  <a:lnTo>
                    <a:pt x="718481" y="1228575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1742521" y="4423939"/>
              <a:ext cx="718820" cy="317500"/>
            </a:xfrm>
            <a:custGeom>
              <a:avLst/>
              <a:gdLst/>
              <a:ahLst/>
              <a:cxnLst/>
              <a:rect l="l" t="t" r="r" b="b"/>
              <a:pathLst>
                <a:path w="718820" h="317500">
                  <a:moveTo>
                    <a:pt x="718481" y="317262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1742521" y="4423939"/>
              <a:ext cx="718820" cy="317500"/>
            </a:xfrm>
            <a:custGeom>
              <a:avLst/>
              <a:gdLst/>
              <a:ahLst/>
              <a:cxnLst/>
              <a:rect l="l" t="t" r="r" b="b"/>
              <a:pathLst>
                <a:path w="718820" h="317500">
                  <a:moveTo>
                    <a:pt x="0" y="0"/>
                  </a:moveTo>
                  <a:lnTo>
                    <a:pt x="718481" y="317262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2461003" y="4741202"/>
              <a:ext cx="718820" cy="761365"/>
            </a:xfrm>
            <a:custGeom>
              <a:avLst/>
              <a:gdLst/>
              <a:ahLst/>
              <a:cxnLst/>
              <a:rect l="l" t="t" r="r" b="b"/>
              <a:pathLst>
                <a:path w="718819" h="761364">
                  <a:moveTo>
                    <a:pt x="718481" y="760858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2461003" y="4741202"/>
              <a:ext cx="718820" cy="761365"/>
            </a:xfrm>
            <a:custGeom>
              <a:avLst/>
              <a:gdLst/>
              <a:ahLst/>
              <a:cxnLst/>
              <a:rect l="l" t="t" r="r" b="b"/>
              <a:pathLst>
                <a:path w="718819" h="761364">
                  <a:moveTo>
                    <a:pt x="0" y="0"/>
                  </a:moveTo>
                  <a:lnTo>
                    <a:pt x="718481" y="760858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3179484" y="5502060"/>
              <a:ext cx="718820" cy="535940"/>
            </a:xfrm>
            <a:custGeom>
              <a:avLst/>
              <a:gdLst/>
              <a:ahLst/>
              <a:cxnLst/>
              <a:rect l="l" t="t" r="r" b="b"/>
              <a:pathLst>
                <a:path w="718819" h="535939">
                  <a:moveTo>
                    <a:pt x="718481" y="535448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3179484" y="5502060"/>
              <a:ext cx="718820" cy="535940"/>
            </a:xfrm>
            <a:custGeom>
              <a:avLst/>
              <a:gdLst/>
              <a:ahLst/>
              <a:cxnLst/>
              <a:rect l="l" t="t" r="r" b="b"/>
              <a:pathLst>
                <a:path w="718819" h="535939">
                  <a:moveTo>
                    <a:pt x="0" y="0"/>
                  </a:moveTo>
                  <a:lnTo>
                    <a:pt x="718481" y="535448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3897966" y="6037509"/>
              <a:ext cx="718820" cy="1203960"/>
            </a:xfrm>
            <a:custGeom>
              <a:avLst/>
              <a:gdLst/>
              <a:ahLst/>
              <a:cxnLst/>
              <a:rect l="l" t="t" r="r" b="b"/>
              <a:pathLst>
                <a:path w="718819" h="1203959">
                  <a:moveTo>
                    <a:pt x="718481" y="1203363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3897966" y="6037509"/>
              <a:ext cx="718820" cy="1203960"/>
            </a:xfrm>
            <a:custGeom>
              <a:avLst/>
              <a:gdLst/>
              <a:ahLst/>
              <a:cxnLst/>
              <a:rect l="l" t="t" r="r" b="b"/>
              <a:pathLst>
                <a:path w="718819" h="1203959">
                  <a:moveTo>
                    <a:pt x="0" y="0"/>
                  </a:moveTo>
                  <a:lnTo>
                    <a:pt x="718481" y="1203363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4616447" y="7240872"/>
              <a:ext cx="718820" cy="219075"/>
            </a:xfrm>
            <a:custGeom>
              <a:avLst/>
              <a:gdLst/>
              <a:ahLst/>
              <a:cxnLst/>
              <a:rect l="l" t="t" r="r" b="b"/>
              <a:pathLst>
                <a:path w="718819" h="219075">
                  <a:moveTo>
                    <a:pt x="718481" y="218595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4616447" y="7240872"/>
              <a:ext cx="718820" cy="219075"/>
            </a:xfrm>
            <a:custGeom>
              <a:avLst/>
              <a:gdLst/>
              <a:ahLst/>
              <a:cxnLst/>
              <a:rect l="l" t="t" r="r" b="b"/>
              <a:pathLst>
                <a:path w="718819" h="219075">
                  <a:moveTo>
                    <a:pt x="0" y="0"/>
                  </a:moveTo>
                  <a:lnTo>
                    <a:pt x="718481" y="218595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5334929" y="7332317"/>
              <a:ext cx="718820" cy="127635"/>
            </a:xfrm>
            <a:custGeom>
              <a:avLst/>
              <a:gdLst/>
              <a:ahLst/>
              <a:cxnLst/>
              <a:rect l="l" t="t" r="r" b="b"/>
              <a:pathLst>
                <a:path w="718819" h="127634">
                  <a:moveTo>
                    <a:pt x="0" y="127150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5334929" y="7332317"/>
              <a:ext cx="718820" cy="127635"/>
            </a:xfrm>
            <a:custGeom>
              <a:avLst/>
              <a:gdLst/>
              <a:ahLst/>
              <a:cxnLst/>
              <a:rect l="l" t="t" r="r" b="b"/>
              <a:pathLst>
                <a:path w="718819" h="127634">
                  <a:moveTo>
                    <a:pt x="0" y="127150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16053410" y="7252593"/>
              <a:ext cx="718820" cy="80010"/>
            </a:xfrm>
            <a:custGeom>
              <a:avLst/>
              <a:gdLst/>
              <a:ahLst/>
              <a:cxnLst/>
              <a:rect l="l" t="t" r="r" b="b"/>
              <a:pathLst>
                <a:path w="718819" h="80009">
                  <a:moveTo>
                    <a:pt x="0" y="79724"/>
                  </a:moveTo>
                  <a:lnTo>
                    <a:pt x="718481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6053410" y="7252593"/>
              <a:ext cx="718820" cy="80010"/>
            </a:xfrm>
            <a:custGeom>
              <a:avLst/>
              <a:gdLst/>
              <a:ahLst/>
              <a:cxnLst/>
              <a:rect l="l" t="t" r="r" b="b"/>
              <a:pathLst>
                <a:path w="718819" h="80009">
                  <a:moveTo>
                    <a:pt x="0" y="79724"/>
                  </a:moveTo>
                  <a:lnTo>
                    <a:pt x="718481" y="0"/>
                  </a:lnTo>
                </a:path>
              </a:pathLst>
            </a:custGeom>
            <a:ln w="35924">
              <a:solidFill>
                <a:srgbClr val="73C35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3155448"/>
              <a:ext cx="79831" cy="7983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02605" y="4384023"/>
              <a:ext cx="79831" cy="79831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21087" y="4701286"/>
              <a:ext cx="79831" cy="79831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39569" y="5462144"/>
              <a:ext cx="79831" cy="79831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576531" y="7200957"/>
              <a:ext cx="79831" cy="79831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58050" y="5997593"/>
              <a:ext cx="79831" cy="79831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95012" y="7419552"/>
              <a:ext cx="79831" cy="79830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13494" y="7292402"/>
              <a:ext cx="79831" cy="79830"/>
            </a:xfrm>
            <a:prstGeom prst="rect">
              <a:avLst/>
            </a:prstGeom>
          </p:spPr>
        </p:pic>
        <p:pic>
          <p:nvPicPr>
            <p:cNvPr id="46" name="object 4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31975" y="7212677"/>
              <a:ext cx="79831" cy="79831"/>
            </a:xfrm>
            <a:prstGeom prst="rect">
              <a:avLst/>
            </a:prstGeom>
          </p:spPr>
        </p:pic>
      </p:grpSp>
      <p:sp>
        <p:nvSpPr>
          <p:cNvPr id="47" name="object 47"/>
          <p:cNvSpPr txBox="1">
            <a:spLocks noGrp="1"/>
          </p:cNvSpPr>
          <p:nvPr>
            <p:ph type="title"/>
          </p:nvPr>
        </p:nvSpPr>
        <p:spPr>
          <a:xfrm>
            <a:off x="1652732" y="2856887"/>
            <a:ext cx="4500245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00">
                <a:solidFill>
                  <a:srgbClr val="000000"/>
                </a:solidFill>
              </a:rPr>
              <a:t>Consumo</a:t>
            </a:r>
            <a:r>
              <a:rPr dirty="0" sz="6400" spc="-305">
                <a:solidFill>
                  <a:srgbClr val="000000"/>
                </a:solidFill>
              </a:rPr>
              <a:t> </a:t>
            </a:r>
            <a:r>
              <a:rPr dirty="0" sz="6400" spc="-65">
                <a:solidFill>
                  <a:srgbClr val="000000"/>
                </a:solidFill>
              </a:rPr>
              <a:t>de </a:t>
            </a:r>
            <a:r>
              <a:rPr dirty="0" sz="6400" spc="-10">
                <a:solidFill>
                  <a:srgbClr val="000000"/>
                </a:solidFill>
              </a:rPr>
              <a:t>papel</a:t>
            </a:r>
            <a:endParaRPr sz="6400"/>
          </a:p>
        </p:txBody>
      </p:sp>
      <p:sp>
        <p:nvSpPr>
          <p:cNvPr id="48" name="object 48" descr=""/>
          <p:cNvSpPr txBox="1"/>
          <p:nvPr/>
        </p:nvSpPr>
        <p:spPr>
          <a:xfrm>
            <a:off x="1652732" y="5105403"/>
            <a:ext cx="5847080" cy="120269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29"/>
              </a:spcBef>
            </a:pPr>
            <a:r>
              <a:rPr dirty="0" sz="2600">
                <a:latin typeface="Arial MT"/>
                <a:cs typeface="Arial MT"/>
              </a:rPr>
              <a:t>No</a:t>
            </a:r>
            <a:r>
              <a:rPr dirty="0" sz="2600" spc="-18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gráfico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ao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lado,</a:t>
            </a:r>
            <a:r>
              <a:rPr dirty="0" sz="2600" spc="-12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é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105">
                <a:latin typeface="Arial MT"/>
                <a:cs typeface="Arial MT"/>
              </a:rPr>
              <a:t>possível</a:t>
            </a:r>
            <a:r>
              <a:rPr dirty="0" sz="2600" spc="-75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visualizar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o </a:t>
            </a:r>
            <a:r>
              <a:rPr dirty="0" sz="2600" spc="-70">
                <a:latin typeface="Arial MT"/>
                <a:cs typeface="Arial MT"/>
              </a:rPr>
              <a:t>consumo</a:t>
            </a:r>
            <a:r>
              <a:rPr dirty="0" sz="2600" spc="-9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de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papel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100">
                <a:latin typeface="Arial MT"/>
                <a:cs typeface="Arial MT"/>
              </a:rPr>
              <a:t>(em</a:t>
            </a:r>
            <a:r>
              <a:rPr dirty="0" sz="2600" spc="-70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resmas)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desde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o </a:t>
            </a:r>
            <a:r>
              <a:rPr dirty="0" sz="2600" spc="-20">
                <a:latin typeface="Arial MT"/>
                <a:cs typeface="Arial MT"/>
              </a:rPr>
              <a:t>início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da</a:t>
            </a:r>
            <a:r>
              <a:rPr dirty="0" sz="2600" spc="-105">
                <a:latin typeface="Arial MT"/>
                <a:cs typeface="Arial MT"/>
              </a:rPr>
              <a:t> </a:t>
            </a:r>
            <a:r>
              <a:rPr dirty="0" sz="2600" spc="-60">
                <a:latin typeface="Arial MT"/>
                <a:cs typeface="Arial MT"/>
              </a:rPr>
              <a:t>série</a:t>
            </a:r>
            <a:r>
              <a:rPr dirty="0" sz="2600" spc="-114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histórica,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em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2015.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2888962" y="9112264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50" name="object 50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5"/>
            <a:ext cx="8766810" cy="10287000"/>
            <a:chOff x="0" y="-5"/>
            <a:chExt cx="876681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8766810" cy="10287000"/>
            </a:xfrm>
            <a:custGeom>
              <a:avLst/>
              <a:gdLst/>
              <a:ahLst/>
              <a:cxnLst/>
              <a:rect l="l" t="t" r="r" b="b"/>
              <a:pathLst>
                <a:path w="8766810" h="10287000">
                  <a:moveTo>
                    <a:pt x="8766375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766375" y="0"/>
                  </a:lnTo>
                  <a:lnTo>
                    <a:pt x="8766375" y="10286999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12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799184"/>
              <a:ext cx="512445" cy="6104255"/>
            </a:xfrm>
            <a:custGeom>
              <a:avLst/>
              <a:gdLst/>
              <a:ahLst/>
              <a:cxnLst/>
              <a:rect l="l" t="t" r="r" b="b"/>
              <a:pathLst>
                <a:path w="512445" h="6104255">
                  <a:moveTo>
                    <a:pt x="480580" y="5597080"/>
                  </a:moveTo>
                  <a:lnTo>
                    <a:pt x="476123" y="5552745"/>
                  </a:lnTo>
                  <a:lnTo>
                    <a:pt x="466902" y="5506415"/>
                  </a:lnTo>
                  <a:lnTo>
                    <a:pt x="453186" y="5461203"/>
                  </a:lnTo>
                  <a:lnTo>
                    <a:pt x="435114" y="5417566"/>
                  </a:lnTo>
                  <a:lnTo>
                    <a:pt x="412838" y="5375897"/>
                  </a:lnTo>
                  <a:lnTo>
                    <a:pt x="386600" y="5336616"/>
                  </a:lnTo>
                  <a:lnTo>
                    <a:pt x="356628" y="5300103"/>
                  </a:lnTo>
                  <a:lnTo>
                    <a:pt x="323227" y="5266702"/>
                  </a:lnTo>
                  <a:lnTo>
                    <a:pt x="286702" y="5236730"/>
                  </a:lnTo>
                  <a:lnTo>
                    <a:pt x="247421" y="5210480"/>
                  </a:lnTo>
                  <a:lnTo>
                    <a:pt x="205765" y="5188216"/>
                  </a:lnTo>
                  <a:lnTo>
                    <a:pt x="162115" y="5170132"/>
                  </a:lnTo>
                  <a:lnTo>
                    <a:pt x="116916" y="5156428"/>
                  </a:lnTo>
                  <a:lnTo>
                    <a:pt x="70573" y="5147208"/>
                  </a:lnTo>
                  <a:lnTo>
                    <a:pt x="23571" y="5142573"/>
                  </a:lnTo>
                  <a:lnTo>
                    <a:pt x="0" y="5142001"/>
                  </a:lnTo>
                  <a:lnTo>
                    <a:pt x="0" y="6104026"/>
                  </a:lnTo>
                  <a:lnTo>
                    <a:pt x="26238" y="6104026"/>
                  </a:lnTo>
                  <a:lnTo>
                    <a:pt x="35356" y="6103467"/>
                  </a:lnTo>
                  <a:lnTo>
                    <a:pt x="82245" y="6097676"/>
                  </a:lnTo>
                  <a:lnTo>
                    <a:pt x="128333" y="6087326"/>
                  </a:lnTo>
                  <a:lnTo>
                    <a:pt x="173189" y="6072517"/>
                  </a:lnTo>
                  <a:lnTo>
                    <a:pt x="216382" y="6053366"/>
                  </a:lnTo>
                  <a:lnTo>
                    <a:pt x="257479" y="6030087"/>
                  </a:lnTo>
                  <a:lnTo>
                    <a:pt x="296100" y="6002883"/>
                  </a:lnTo>
                  <a:lnTo>
                    <a:pt x="331876" y="5972022"/>
                  </a:lnTo>
                  <a:lnTo>
                    <a:pt x="364451" y="5937809"/>
                  </a:lnTo>
                  <a:lnTo>
                    <a:pt x="393509" y="5900572"/>
                  </a:lnTo>
                  <a:lnTo>
                    <a:pt x="418795" y="5860656"/>
                  </a:lnTo>
                  <a:lnTo>
                    <a:pt x="440029" y="5818467"/>
                  </a:lnTo>
                  <a:lnTo>
                    <a:pt x="457034" y="5774385"/>
                  </a:lnTo>
                  <a:lnTo>
                    <a:pt x="469633" y="5728855"/>
                  </a:lnTo>
                  <a:lnTo>
                    <a:pt x="477710" y="5682310"/>
                  </a:lnTo>
                  <a:lnTo>
                    <a:pt x="480580" y="5649684"/>
                  </a:lnTo>
                  <a:lnTo>
                    <a:pt x="480580" y="5597080"/>
                  </a:lnTo>
                  <a:close/>
                </a:path>
                <a:path w="512445" h="6104255">
                  <a:moveTo>
                    <a:pt x="512254" y="0"/>
                  </a:moveTo>
                  <a:lnTo>
                    <a:pt x="0" y="0"/>
                  </a:lnTo>
                  <a:lnTo>
                    <a:pt x="0" y="971550"/>
                  </a:lnTo>
                  <a:lnTo>
                    <a:pt x="512254" y="971550"/>
                  </a:lnTo>
                  <a:lnTo>
                    <a:pt x="512254" y="0"/>
                  </a:lnTo>
                  <a:close/>
                </a:path>
              </a:pathLst>
            </a:custGeom>
            <a:solidFill>
              <a:srgbClr val="CCE8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7705624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2571744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92092" y="2473913"/>
            <a:ext cx="95797" cy="9579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063004" y="2348172"/>
            <a:ext cx="178435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0">
                <a:latin typeface="Arial MT"/>
                <a:cs typeface="Arial MT"/>
              </a:rPr>
              <a:t>Copos</a:t>
            </a:r>
            <a:r>
              <a:rPr dirty="0" sz="1650" spc="-90">
                <a:latin typeface="Arial MT"/>
                <a:cs typeface="Arial MT"/>
              </a:rPr>
              <a:t> </a:t>
            </a:r>
            <a:r>
              <a:rPr dirty="0" sz="1650" spc="-40">
                <a:latin typeface="Arial MT"/>
                <a:cs typeface="Arial MT"/>
              </a:rPr>
              <a:t>descartáveis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364708" y="7405408"/>
            <a:ext cx="6658609" cy="4756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755"/>
              </a:lnSpc>
              <a:spcBef>
                <a:spcPts val="125"/>
              </a:spcBef>
            </a:pPr>
            <a:r>
              <a:rPr dirty="0" sz="1650" spc="-50">
                <a:latin typeface="Arial MT"/>
                <a:cs typeface="Arial MT"/>
              </a:rPr>
              <a:t>0</a:t>
            </a:r>
            <a:endParaRPr sz="1650">
              <a:latin typeface="Arial MT"/>
              <a:cs typeface="Arial MT"/>
            </a:endParaRPr>
          </a:p>
          <a:p>
            <a:pPr marL="420370">
              <a:lnSpc>
                <a:spcPts val="1755"/>
              </a:lnSpc>
              <a:tabLst>
                <a:tab pos="1139190" algn="l"/>
                <a:tab pos="1857375" algn="l"/>
                <a:tab pos="2576195" algn="l"/>
                <a:tab pos="3294379" algn="l"/>
                <a:tab pos="4008754" algn="l"/>
                <a:tab pos="4747260" algn="l"/>
                <a:tab pos="5450205" algn="l"/>
                <a:tab pos="6168390" algn="l"/>
              </a:tabLst>
            </a:pPr>
            <a:r>
              <a:rPr dirty="0" sz="1650" spc="-20">
                <a:latin typeface="Arial MT"/>
                <a:cs typeface="Arial MT"/>
              </a:rPr>
              <a:t>2015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2016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2017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2018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2019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2020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2021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2022</a:t>
            </a:r>
            <a:r>
              <a:rPr dirty="0" sz="1650">
                <a:latin typeface="Arial MT"/>
                <a:cs typeface="Arial MT"/>
              </a:rPr>
              <a:t>	</a:t>
            </a:r>
            <a:r>
              <a:rPr dirty="0" sz="1650" spc="-20">
                <a:latin typeface="Arial MT"/>
                <a:cs typeface="Arial MT"/>
              </a:rPr>
              <a:t>2023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125838" y="6451437"/>
            <a:ext cx="38354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5">
                <a:latin typeface="Arial MT"/>
                <a:cs typeface="Arial MT"/>
              </a:rPr>
              <a:t>100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125838" y="5497470"/>
            <a:ext cx="38354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5">
                <a:latin typeface="Arial MT"/>
                <a:cs typeface="Arial MT"/>
              </a:rPr>
              <a:t>200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125838" y="4543503"/>
            <a:ext cx="38354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5">
                <a:latin typeface="Arial MT"/>
                <a:cs typeface="Arial MT"/>
              </a:rPr>
              <a:t>300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125838" y="3589533"/>
            <a:ext cx="38354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5">
                <a:latin typeface="Arial MT"/>
                <a:cs typeface="Arial MT"/>
              </a:rPr>
              <a:t>400</a:t>
            </a:r>
            <a:endParaRPr sz="1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125838" y="2635565"/>
            <a:ext cx="38354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-25">
                <a:latin typeface="Arial MT"/>
                <a:cs typeface="Arial MT"/>
              </a:rPr>
              <a:t>500</a:t>
            </a:r>
            <a:endParaRPr sz="1650">
              <a:latin typeface="Arial MT"/>
              <a:cs typeface="Arial MT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0664799" y="2844728"/>
            <a:ext cx="6466840" cy="4754880"/>
            <a:chOff x="10664799" y="2844728"/>
            <a:chExt cx="6466840" cy="4754880"/>
          </a:xfrm>
        </p:grpSpPr>
        <p:sp>
          <p:nvSpPr>
            <p:cNvPr id="17" name="object 17" descr=""/>
            <p:cNvSpPr/>
            <p:nvPr/>
          </p:nvSpPr>
          <p:spPr>
            <a:xfrm>
              <a:off x="10664799" y="3743215"/>
              <a:ext cx="6466840" cy="2861945"/>
            </a:xfrm>
            <a:custGeom>
              <a:avLst/>
              <a:gdLst/>
              <a:ahLst/>
              <a:cxnLst/>
              <a:rect l="l" t="t" r="r" b="b"/>
              <a:pathLst>
                <a:path w="6466840" h="2861945">
                  <a:moveTo>
                    <a:pt x="0" y="2861906"/>
                  </a:moveTo>
                  <a:lnTo>
                    <a:pt x="6466333" y="2861906"/>
                  </a:lnTo>
                </a:path>
                <a:path w="6466840" h="2861945">
                  <a:moveTo>
                    <a:pt x="0" y="1907937"/>
                  </a:moveTo>
                  <a:lnTo>
                    <a:pt x="6466333" y="1907937"/>
                  </a:lnTo>
                </a:path>
                <a:path w="6466840" h="2861945">
                  <a:moveTo>
                    <a:pt x="0" y="953968"/>
                  </a:moveTo>
                  <a:lnTo>
                    <a:pt x="6466333" y="953968"/>
                  </a:lnTo>
                </a:path>
                <a:path w="6466840" h="2861945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0664799" y="7559091"/>
              <a:ext cx="6466840" cy="0"/>
            </a:xfrm>
            <a:custGeom>
              <a:avLst/>
              <a:gdLst/>
              <a:ahLst/>
              <a:cxnLst/>
              <a:rect l="l" t="t" r="r" b="b"/>
              <a:pathLst>
                <a:path w="6466840" h="0">
                  <a:moveTo>
                    <a:pt x="0" y="0"/>
                  </a:moveTo>
                  <a:lnTo>
                    <a:pt x="6466333" y="0"/>
                  </a:lnTo>
                </a:path>
              </a:pathLst>
            </a:custGeom>
            <a:ln w="79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1024040" y="2884644"/>
              <a:ext cx="718820" cy="944880"/>
            </a:xfrm>
            <a:custGeom>
              <a:avLst/>
              <a:gdLst/>
              <a:ahLst/>
              <a:cxnLst/>
              <a:rect l="l" t="t" r="r" b="b"/>
              <a:pathLst>
                <a:path w="718820" h="944879">
                  <a:moveTo>
                    <a:pt x="718481" y="944429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1024040" y="2884644"/>
              <a:ext cx="718820" cy="944880"/>
            </a:xfrm>
            <a:custGeom>
              <a:avLst/>
              <a:gdLst/>
              <a:ahLst/>
              <a:cxnLst/>
              <a:rect l="l" t="t" r="r" b="b"/>
              <a:pathLst>
                <a:path w="718820" h="944879">
                  <a:moveTo>
                    <a:pt x="0" y="0"/>
                  </a:moveTo>
                  <a:lnTo>
                    <a:pt x="718481" y="944429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1742521" y="3829073"/>
              <a:ext cx="718820" cy="38735"/>
            </a:xfrm>
            <a:custGeom>
              <a:avLst/>
              <a:gdLst/>
              <a:ahLst/>
              <a:cxnLst/>
              <a:rect l="l" t="t" r="r" b="b"/>
              <a:pathLst>
                <a:path w="718820" h="38735">
                  <a:moveTo>
                    <a:pt x="718481" y="38158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1742521" y="3829073"/>
              <a:ext cx="718820" cy="38735"/>
            </a:xfrm>
            <a:custGeom>
              <a:avLst/>
              <a:gdLst/>
              <a:ahLst/>
              <a:cxnLst/>
              <a:rect l="l" t="t" r="r" b="b"/>
              <a:pathLst>
                <a:path w="718820" h="38735">
                  <a:moveTo>
                    <a:pt x="0" y="0"/>
                  </a:moveTo>
                  <a:lnTo>
                    <a:pt x="718481" y="38158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2461003" y="3867231"/>
              <a:ext cx="718820" cy="534670"/>
            </a:xfrm>
            <a:custGeom>
              <a:avLst/>
              <a:gdLst/>
              <a:ahLst/>
              <a:cxnLst/>
              <a:rect l="l" t="t" r="r" b="b"/>
              <a:pathLst>
                <a:path w="718819" h="534670">
                  <a:moveTo>
                    <a:pt x="718481" y="534222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2461003" y="3867231"/>
              <a:ext cx="718820" cy="534670"/>
            </a:xfrm>
            <a:custGeom>
              <a:avLst/>
              <a:gdLst/>
              <a:ahLst/>
              <a:cxnLst/>
              <a:rect l="l" t="t" r="r" b="b"/>
              <a:pathLst>
                <a:path w="718819" h="534670">
                  <a:moveTo>
                    <a:pt x="0" y="0"/>
                  </a:moveTo>
                  <a:lnTo>
                    <a:pt x="718481" y="534222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3179484" y="4401454"/>
              <a:ext cx="718820" cy="2137410"/>
            </a:xfrm>
            <a:custGeom>
              <a:avLst/>
              <a:gdLst/>
              <a:ahLst/>
              <a:cxnLst/>
              <a:rect l="l" t="t" r="r" b="b"/>
              <a:pathLst>
                <a:path w="718819" h="2137409">
                  <a:moveTo>
                    <a:pt x="718481" y="213689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3179484" y="4401454"/>
              <a:ext cx="718820" cy="2137410"/>
            </a:xfrm>
            <a:custGeom>
              <a:avLst/>
              <a:gdLst/>
              <a:ahLst/>
              <a:cxnLst/>
              <a:rect l="l" t="t" r="r" b="b"/>
              <a:pathLst>
                <a:path w="718819" h="2137409">
                  <a:moveTo>
                    <a:pt x="0" y="0"/>
                  </a:moveTo>
                  <a:lnTo>
                    <a:pt x="718481" y="2136890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3897966" y="6538344"/>
              <a:ext cx="718820" cy="1021080"/>
            </a:xfrm>
            <a:custGeom>
              <a:avLst/>
              <a:gdLst/>
              <a:ahLst/>
              <a:cxnLst/>
              <a:rect l="l" t="t" r="r" b="b"/>
              <a:pathLst>
                <a:path w="718819" h="1021079">
                  <a:moveTo>
                    <a:pt x="718481" y="1020746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3897966" y="6538344"/>
              <a:ext cx="2874010" cy="1021080"/>
            </a:xfrm>
            <a:custGeom>
              <a:avLst/>
              <a:gdLst/>
              <a:ahLst/>
              <a:cxnLst/>
              <a:rect l="l" t="t" r="r" b="b"/>
              <a:pathLst>
                <a:path w="2874009" h="1021079">
                  <a:moveTo>
                    <a:pt x="0" y="0"/>
                  </a:moveTo>
                  <a:lnTo>
                    <a:pt x="718481" y="1020746"/>
                  </a:lnTo>
                </a:path>
                <a:path w="2874009" h="1021079">
                  <a:moveTo>
                    <a:pt x="718481" y="1020746"/>
                  </a:moveTo>
                  <a:lnTo>
                    <a:pt x="1436962" y="1020746"/>
                  </a:lnTo>
                </a:path>
                <a:path w="2874009" h="1021079">
                  <a:moveTo>
                    <a:pt x="1436962" y="1020746"/>
                  </a:moveTo>
                  <a:lnTo>
                    <a:pt x="2155444" y="1020746"/>
                  </a:lnTo>
                </a:path>
                <a:path w="2874009" h="1021079">
                  <a:moveTo>
                    <a:pt x="2155444" y="1020746"/>
                  </a:moveTo>
                  <a:lnTo>
                    <a:pt x="2873925" y="1020746"/>
                  </a:lnTo>
                </a:path>
              </a:pathLst>
            </a:custGeom>
            <a:ln w="35924">
              <a:solidFill>
                <a:srgbClr val="1181C7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84124" y="2844728"/>
              <a:ext cx="79831" cy="79831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02605" y="3789157"/>
              <a:ext cx="79831" cy="79831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421087" y="3827316"/>
              <a:ext cx="79831" cy="79831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139569" y="4361538"/>
              <a:ext cx="79831" cy="79831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58050" y="6498429"/>
              <a:ext cx="79831" cy="79830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76531" y="7519175"/>
              <a:ext cx="79831" cy="79830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295012" y="7519175"/>
              <a:ext cx="79831" cy="79830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13494" y="7519175"/>
              <a:ext cx="79831" cy="79830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731975" y="7519175"/>
              <a:ext cx="79831" cy="79830"/>
            </a:xfrm>
            <a:prstGeom prst="rect">
              <a:avLst/>
            </a:prstGeom>
          </p:spPr>
        </p:pic>
      </p:grpSp>
      <p:sp>
        <p:nvSpPr>
          <p:cNvPr id="38" name="object 38" descr=""/>
          <p:cNvSpPr/>
          <p:nvPr/>
        </p:nvSpPr>
        <p:spPr>
          <a:xfrm>
            <a:off x="10664799" y="2789247"/>
            <a:ext cx="6466840" cy="0"/>
          </a:xfrm>
          <a:custGeom>
            <a:avLst/>
            <a:gdLst/>
            <a:ahLst/>
            <a:cxnLst/>
            <a:rect l="l" t="t" r="r" b="b"/>
            <a:pathLst>
              <a:path w="6466840" h="0">
                <a:moveTo>
                  <a:pt x="0" y="0"/>
                </a:moveTo>
                <a:lnTo>
                  <a:pt x="6466333" y="0"/>
                </a:lnTo>
              </a:path>
            </a:pathLst>
          </a:custGeom>
          <a:ln w="79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xfrm>
            <a:off x="1652732" y="2856887"/>
            <a:ext cx="6726555" cy="3646804"/>
          </a:xfrm>
          <a:prstGeom prst="rect"/>
        </p:spPr>
        <p:txBody>
          <a:bodyPr wrap="square" lIns="0" tIns="48260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380"/>
              </a:spcBef>
            </a:pPr>
            <a:r>
              <a:rPr dirty="0" sz="6400" spc="-100">
                <a:solidFill>
                  <a:srgbClr val="000000"/>
                </a:solidFill>
              </a:rPr>
              <a:t>Consumo</a:t>
            </a:r>
            <a:r>
              <a:rPr dirty="0" sz="6400" spc="-305">
                <a:solidFill>
                  <a:srgbClr val="000000"/>
                </a:solidFill>
              </a:rPr>
              <a:t> </a:t>
            </a:r>
            <a:r>
              <a:rPr dirty="0" sz="6400" spc="-25">
                <a:solidFill>
                  <a:srgbClr val="000000"/>
                </a:solidFill>
              </a:rPr>
              <a:t>de </a:t>
            </a:r>
            <a:r>
              <a:rPr dirty="0" sz="6400" spc="-114">
                <a:solidFill>
                  <a:srgbClr val="000000"/>
                </a:solidFill>
              </a:rPr>
              <a:t>copos</a:t>
            </a:r>
            <a:r>
              <a:rPr dirty="0" sz="6400" spc="-325">
                <a:solidFill>
                  <a:srgbClr val="000000"/>
                </a:solidFill>
              </a:rPr>
              <a:t> </a:t>
            </a:r>
            <a:r>
              <a:rPr dirty="0" sz="6400" spc="-105">
                <a:solidFill>
                  <a:srgbClr val="000000"/>
                </a:solidFill>
              </a:rPr>
              <a:t>descartáveis</a:t>
            </a:r>
            <a:endParaRPr sz="6400"/>
          </a:p>
          <a:p>
            <a:pPr marL="12700" marR="784225">
              <a:lnSpc>
                <a:spcPts val="3080"/>
              </a:lnSpc>
              <a:spcBef>
                <a:spcPts val="710"/>
              </a:spcBef>
            </a:pPr>
            <a:r>
              <a:rPr dirty="0">
                <a:solidFill>
                  <a:srgbClr val="000000"/>
                </a:solidFill>
              </a:rPr>
              <a:t>O</a:t>
            </a:r>
            <a:r>
              <a:rPr dirty="0" spc="-120">
                <a:solidFill>
                  <a:srgbClr val="000000"/>
                </a:solidFill>
              </a:rPr>
              <a:t> </a:t>
            </a:r>
            <a:r>
              <a:rPr dirty="0" spc="-85">
                <a:solidFill>
                  <a:srgbClr val="000000"/>
                </a:solidFill>
              </a:rPr>
              <a:t>TRT4</a:t>
            </a:r>
            <a:r>
              <a:rPr dirty="0" spc="-95">
                <a:solidFill>
                  <a:srgbClr val="000000"/>
                </a:solidFill>
              </a:rPr>
              <a:t> </a:t>
            </a:r>
            <a:r>
              <a:rPr dirty="0" spc="-35">
                <a:solidFill>
                  <a:srgbClr val="000000"/>
                </a:solidFill>
              </a:rPr>
              <a:t>zerou</a:t>
            </a:r>
            <a:r>
              <a:rPr dirty="0" spc="-11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o</a:t>
            </a:r>
            <a:r>
              <a:rPr dirty="0" spc="-105">
                <a:solidFill>
                  <a:srgbClr val="000000"/>
                </a:solidFill>
              </a:rPr>
              <a:t> </a:t>
            </a:r>
            <a:r>
              <a:rPr dirty="0" spc="-70">
                <a:solidFill>
                  <a:srgbClr val="000000"/>
                </a:solidFill>
              </a:rPr>
              <a:t>consumo</a:t>
            </a:r>
            <a:r>
              <a:rPr dirty="0" spc="-105">
                <a:solidFill>
                  <a:srgbClr val="000000"/>
                </a:solidFill>
              </a:rPr>
              <a:t> </a:t>
            </a:r>
            <a:r>
              <a:rPr dirty="0" spc="-45">
                <a:solidFill>
                  <a:srgbClr val="000000"/>
                </a:solidFill>
              </a:rPr>
              <a:t>de</a:t>
            </a:r>
            <a:r>
              <a:rPr dirty="0" spc="-11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copos </a:t>
            </a:r>
            <a:r>
              <a:rPr dirty="0" spc="-95">
                <a:solidFill>
                  <a:srgbClr val="000000"/>
                </a:solidFill>
              </a:rPr>
              <a:t>descartáveis</a:t>
            </a:r>
            <a:r>
              <a:rPr dirty="0" spc="-25">
                <a:solidFill>
                  <a:srgbClr val="000000"/>
                </a:solidFill>
              </a:rPr>
              <a:t> </a:t>
            </a:r>
            <a:r>
              <a:rPr dirty="0" spc="-20">
                <a:solidFill>
                  <a:srgbClr val="000000"/>
                </a:solidFill>
              </a:rPr>
              <a:t>em </a:t>
            </a:r>
            <a:r>
              <a:rPr dirty="0">
                <a:solidFill>
                  <a:srgbClr val="000000"/>
                </a:solidFill>
              </a:rPr>
              <a:t>2020.</a:t>
            </a:r>
            <a:r>
              <a:rPr dirty="0" spc="-20">
                <a:solidFill>
                  <a:srgbClr val="000000"/>
                </a:solidFill>
              </a:rPr>
              <a:t> </a:t>
            </a:r>
            <a:r>
              <a:rPr dirty="0" spc="-125">
                <a:solidFill>
                  <a:srgbClr val="000000"/>
                </a:solidFill>
              </a:rPr>
              <a:t>Água</a:t>
            </a:r>
            <a:r>
              <a:rPr dirty="0" spc="-20">
                <a:solidFill>
                  <a:srgbClr val="000000"/>
                </a:solidFill>
              </a:rPr>
              <a:t> </a:t>
            </a:r>
            <a:r>
              <a:rPr dirty="0" spc="-145">
                <a:solidFill>
                  <a:srgbClr val="000000"/>
                </a:solidFill>
              </a:rPr>
              <a:t>envasada</a:t>
            </a:r>
            <a:r>
              <a:rPr dirty="0" spc="-20">
                <a:solidFill>
                  <a:srgbClr val="000000"/>
                </a:solidFill>
              </a:rPr>
              <a:t> </a:t>
            </a:r>
            <a:r>
              <a:rPr dirty="0" spc="-25">
                <a:solidFill>
                  <a:srgbClr val="000000"/>
                </a:solidFill>
              </a:rPr>
              <a:t>em </a:t>
            </a:r>
            <a:r>
              <a:rPr dirty="0" spc="-95">
                <a:solidFill>
                  <a:srgbClr val="000000"/>
                </a:solidFill>
              </a:rPr>
              <a:t>embalagem</a:t>
            </a:r>
            <a:r>
              <a:rPr dirty="0" spc="-90">
                <a:solidFill>
                  <a:srgbClr val="000000"/>
                </a:solidFill>
              </a:rPr>
              <a:t> </a:t>
            </a:r>
            <a:r>
              <a:rPr dirty="0" spc="-55">
                <a:solidFill>
                  <a:srgbClr val="000000"/>
                </a:solidFill>
              </a:rPr>
              <a:t>plástica</a:t>
            </a:r>
            <a:r>
              <a:rPr dirty="0" spc="-125">
                <a:solidFill>
                  <a:srgbClr val="000000"/>
                </a:solidFill>
              </a:rPr>
              <a:t> </a:t>
            </a:r>
            <a:r>
              <a:rPr dirty="0" spc="-35">
                <a:solidFill>
                  <a:srgbClr val="000000"/>
                </a:solidFill>
              </a:rPr>
              <a:t>também</a:t>
            </a:r>
            <a:r>
              <a:rPr dirty="0" spc="-125">
                <a:solidFill>
                  <a:srgbClr val="000000"/>
                </a:solidFill>
              </a:rPr>
              <a:t> </a:t>
            </a:r>
            <a:r>
              <a:rPr dirty="0" spc="-65">
                <a:solidFill>
                  <a:srgbClr val="000000"/>
                </a:solidFill>
              </a:rPr>
              <a:t>não</a:t>
            </a:r>
            <a:r>
              <a:rPr dirty="0" spc="-114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é</a:t>
            </a:r>
            <a:r>
              <a:rPr dirty="0" spc="-110">
                <a:solidFill>
                  <a:srgbClr val="000000"/>
                </a:solidFill>
              </a:rPr>
              <a:t> </a:t>
            </a:r>
            <a:r>
              <a:rPr dirty="0" spc="-20">
                <a:solidFill>
                  <a:srgbClr val="000000"/>
                </a:solidFill>
              </a:rPr>
              <a:t>mais </a:t>
            </a:r>
            <a:r>
              <a:rPr dirty="0" spc="-35">
                <a:solidFill>
                  <a:srgbClr val="000000"/>
                </a:solidFill>
              </a:rPr>
              <a:t>utilizada</a:t>
            </a:r>
            <a:r>
              <a:rPr dirty="0" spc="-15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pelo</a:t>
            </a:r>
            <a:r>
              <a:rPr dirty="0" spc="-155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000000"/>
                </a:solidFill>
              </a:rPr>
              <a:t>Tribunal.</a:t>
            </a:r>
          </a:p>
        </p:txBody>
      </p:sp>
      <p:sp>
        <p:nvSpPr>
          <p:cNvPr id="40" name="object 40" descr=""/>
          <p:cNvSpPr txBox="1"/>
          <p:nvPr/>
        </p:nvSpPr>
        <p:spPr>
          <a:xfrm>
            <a:off x="2888962" y="9112264"/>
            <a:ext cx="39217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80">
                <a:latin typeface="Arial MT"/>
                <a:cs typeface="Arial MT"/>
              </a:rPr>
              <a:t>RELATÓRIO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85">
                <a:latin typeface="Arial MT"/>
                <a:cs typeface="Arial MT"/>
              </a:rPr>
              <a:t>DE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75">
                <a:latin typeface="Arial MT"/>
                <a:cs typeface="Arial MT"/>
              </a:rPr>
              <a:t>DESEMPENHO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150">
                <a:latin typeface="Arial MT"/>
                <a:cs typeface="Arial MT"/>
              </a:rPr>
              <a:t>PLS</a:t>
            </a:r>
            <a:r>
              <a:rPr dirty="0" sz="1500" spc="-35">
                <a:latin typeface="Arial MT"/>
                <a:cs typeface="Arial MT"/>
              </a:rPr>
              <a:t> </a:t>
            </a:r>
            <a:r>
              <a:rPr dirty="0" sz="1500" spc="65">
                <a:latin typeface="Arial MT"/>
                <a:cs typeface="Arial MT"/>
              </a:rPr>
              <a:t>|</a:t>
            </a:r>
            <a:r>
              <a:rPr dirty="0" sz="1500" spc="-30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2023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1" name="object 41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28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Anita Cristina de Jesus</dc:creator>
  <cp:keywords>DAF6Dbr71gs,BAD09mS2qkQ</cp:keywords>
  <dc:title>Relatório PLS 2023 - finalizado</dc:title>
  <dcterms:created xsi:type="dcterms:W3CDTF">2026-03-31T18:38:12Z</dcterms:created>
  <dcterms:modified xsi:type="dcterms:W3CDTF">2026-03-31T18:38:12Z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2024-02-26T00:00:00Z</vt:filetime>
  </property>
  <property fmtid="{D5CDD505-2E9C-101B-9397-08002B2CF9AE}" pid="3" name="Creator">
    <vt:lpwstr>Canva</vt:lpwstr>
  </property>
  <property fmtid="{D5CDD505-2E9C-101B-9397-08002B2CF9AE}" pid="4" name="LastSaved">
    <vt:filetime>2026-03-31T00:00:00Z</vt:filetime>
  </property>
  <property fmtid="{D5CDD505-2E9C-101B-9397-08002B2CF9AE}" pid="5" name="Producer">
    <vt:lpwstr>Canva</vt:lpwstr>
  </property>
</Properties>
</file>